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4104" r:id="rId2"/>
  </p:sldMasterIdLst>
  <p:notesMasterIdLst>
    <p:notesMasterId r:id="rId19"/>
  </p:notesMasterIdLst>
  <p:handoutMasterIdLst>
    <p:handoutMasterId r:id="rId20"/>
  </p:handoutMasterIdLst>
  <p:sldIdLst>
    <p:sldId id="303" r:id="rId3"/>
    <p:sldId id="301" r:id="rId4"/>
    <p:sldId id="288" r:id="rId5"/>
    <p:sldId id="268" r:id="rId6"/>
    <p:sldId id="269" r:id="rId7"/>
    <p:sldId id="271" r:id="rId8"/>
    <p:sldId id="272" r:id="rId9"/>
    <p:sldId id="273" r:id="rId10"/>
    <p:sldId id="289" r:id="rId11"/>
    <p:sldId id="299" r:id="rId12"/>
    <p:sldId id="290" r:id="rId13"/>
    <p:sldId id="291" r:id="rId14"/>
    <p:sldId id="295" r:id="rId15"/>
    <p:sldId id="300" r:id="rId16"/>
    <p:sldId id="297" r:id="rId17"/>
    <p:sldId id="30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9900CC"/>
    <a:srgbClr val="FF3300"/>
    <a:srgbClr val="FFCCFF"/>
    <a:srgbClr val="11C408"/>
    <a:srgbClr val="00FFFF"/>
    <a:srgbClr val="33CC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89" autoAdjust="0"/>
    <p:restoredTop sz="98832" autoAdjust="0"/>
  </p:normalViewPr>
  <p:slideViewPr>
    <p:cSldViewPr>
      <p:cViewPr varScale="1">
        <p:scale>
          <a:sx n="73" d="100"/>
          <a:sy n="73" d="100"/>
        </p:scale>
        <p:origin x="115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64" y="-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40E481D4-3CF2-49CA-B43C-2345BE3BE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C4EBEDFF-DABC-46E8-B27C-4A9727A0B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654AE-3579-4E6E-BB4F-719B5D26FD15}" type="datetime1">
              <a:rPr lang="en-US"/>
              <a:pPr>
                <a:defRPr/>
              </a:pPr>
              <a:t>5/6/2020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D6D28C69-B3E2-450C-9E43-FC70CD2E52A4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11FF4-5223-4E74-9996-FFF0F994443C}" type="datetime1">
              <a:rPr lang="en-US"/>
              <a:pPr>
                <a:defRPr/>
              </a:pPr>
              <a:t>5/6/2020</a:t>
            </a:fld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D4FC1007-156C-46FC-BB99-5F3136A60C91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86E96-D193-4A9A-B696-3AA24A647C74}" type="datetime1">
              <a:rPr lang="en-US"/>
              <a:pPr>
                <a:defRPr/>
              </a:pPr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17B19D21-727B-46C7-8E90-CAFB11F39793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6654AE-3579-4E6E-BB4F-719B5D26FD15}" type="datetime1">
              <a:rPr lang="en-US" smtClean="0"/>
              <a:pPr>
                <a:defRPr/>
              </a:pPr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D6D28C69-B3E2-450C-9E43-FC70CD2E52A4}" type="slidenum">
              <a:rPr lang="en-US" smtClean="0"/>
              <a:pPr lvl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05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D8D26D-E8B5-4DEC-BA91-859CA0FD39ED}" type="datetime1">
              <a:rPr lang="en-US" smtClean="0"/>
              <a:pPr>
                <a:defRPr/>
              </a:pPr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E2F6A59E-8DD5-49C0-9663-545116192B0C}" type="slidenum">
              <a:rPr lang="en-US" smtClean="0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33949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8F9CE8-9000-4784-AD15-FAC056813152}" type="datetime1">
              <a:rPr lang="en-US" smtClean="0"/>
              <a:pPr>
                <a:defRPr/>
              </a:pPr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C5AC6CD-C09F-44E6-8A41-5E5BFEB7FB90}" type="slidenum">
              <a:rPr lang="en-US" smtClean="0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51296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37DE89-7BB1-485E-9605-819E9789FAF3}" type="datetime1">
              <a:rPr lang="en-US" smtClean="0"/>
              <a:pPr>
                <a:defRPr/>
              </a:pPr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16C2AB1F-FC8B-4A4E-BB41-5F02849C819E}" type="slidenum">
              <a:rPr lang="en-US" smtClean="0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3084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6BDB6E-05CF-4465-8A87-245132F2BF06}" type="datetime1">
              <a:rPr lang="en-US" smtClean="0"/>
              <a:pPr>
                <a:defRPr/>
              </a:pPr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F074D36D-5728-4EE8-ABCF-720FCCE941A4}" type="slidenum">
              <a:rPr lang="en-US" smtClean="0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173980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7468C8-5905-4C89-B0FB-5C790BC1D652}" type="datetime1">
              <a:rPr lang="en-US" smtClean="0"/>
              <a:pPr>
                <a:defRPr/>
              </a:pPr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9D45480E-2A58-4169-BDC7-D11F72B05431}" type="slidenum">
              <a:rPr lang="en-US" smtClean="0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262744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6951DD-0CE4-4423-9024-0A42ED1528FD}" type="datetime1">
              <a:rPr lang="en-US" smtClean="0"/>
              <a:pPr>
                <a:defRPr/>
              </a:pPr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683D054E-F767-40F7-8A93-5F368F59CBE4}" type="slidenum">
              <a:rPr lang="en-US" smtClean="0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515728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7D1AA2-E462-44DA-BE5D-8F37278680C6}" type="datetime1">
              <a:rPr lang="en-US" smtClean="0"/>
              <a:pPr>
                <a:defRPr/>
              </a:pPr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C87B9191-6A8D-4802-B2FF-C26249A51403}" type="slidenum">
              <a:rPr lang="en-US" smtClean="0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6831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8D26D-E8B5-4DEC-BA91-859CA0FD39ED}" type="datetime1">
              <a:rPr lang="en-US"/>
              <a:pPr>
                <a:defRPr/>
              </a:pPr>
              <a:t>5/6/2020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E2F6A59E-8DD5-49C0-9663-545116192B0C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A33F4A-28FD-4748-9B6C-115F081D3A79}" type="datetime1">
              <a:rPr lang="en-US" smtClean="0"/>
              <a:pPr>
                <a:defRPr/>
              </a:pPr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E98C9669-05FD-4A6D-8D6C-795720FF346F}" type="slidenum">
              <a:rPr lang="en-US" smtClean="0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166169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511FF4-5223-4E74-9996-FFF0F994443C}" type="datetime1">
              <a:rPr lang="en-US" smtClean="0"/>
              <a:pPr>
                <a:defRPr/>
              </a:pPr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D4FC1007-156C-46FC-BB99-5F3136A60C91}" type="slidenum">
              <a:rPr lang="en-US" smtClean="0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095207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086E96-D193-4A9A-B696-3AA24A647C74}" type="datetime1">
              <a:rPr lang="en-US" smtClean="0"/>
              <a:pPr>
                <a:defRPr/>
              </a:pPr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17B19D21-727B-46C7-8E90-CAFB11F39793}" type="slidenum">
              <a:rPr lang="en-US" smtClean="0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79889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F9CE8-9000-4784-AD15-FAC056813152}" type="datetime1">
              <a:rPr lang="en-US"/>
              <a:pPr>
                <a:defRPr/>
              </a:pPr>
              <a:t>5/6/2020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BC5AC6CD-C09F-44E6-8A41-5E5BFEB7FB90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7DE89-7BB1-485E-9605-819E9789FAF3}" type="datetime1">
              <a:rPr lang="en-US"/>
              <a:pPr>
                <a:defRPr/>
              </a:pPr>
              <a:t>5/6/2020</a:t>
            </a:fld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16C2AB1F-FC8B-4A4E-BB41-5F02849C819E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BDB6E-05CF-4465-8A87-245132F2BF06}" type="datetime1">
              <a:rPr lang="en-US"/>
              <a:pPr>
                <a:defRPr/>
              </a:pPr>
              <a:t>5/6/2020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F074D36D-5728-4EE8-ABCF-720FCCE941A4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468C8-5905-4C89-B0FB-5C790BC1D652}" type="datetime1">
              <a:rPr lang="en-US"/>
              <a:pPr>
                <a:defRPr/>
              </a:pPr>
              <a:t>5/6/2020</a:t>
            </a:fld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9D45480E-2A58-4169-BDC7-D11F72B05431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951DD-0CE4-4423-9024-0A42ED1528FD}" type="datetime1">
              <a:rPr lang="en-US"/>
              <a:pPr>
                <a:defRPr/>
              </a:pPr>
              <a:t>5/6/2020</a:t>
            </a:fld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683D054E-F767-40F7-8A93-5F368F59CBE4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D1AA2-E462-44DA-BE5D-8F37278680C6}" type="datetime1">
              <a:rPr lang="en-US"/>
              <a:pPr>
                <a:defRPr/>
              </a:pPr>
              <a:t>5/6/2020</a:t>
            </a:fld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C87B9191-6A8D-4802-B2FF-C26249A51403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33F4A-28FD-4748-9B6C-115F081D3A79}" type="datetime1">
              <a:rPr lang="en-US"/>
              <a:pPr>
                <a:defRPr/>
              </a:pPr>
              <a:t>5/6/2020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E98C9669-05FD-4A6D-8D6C-795720FF346F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8994A27-96E5-4908-BE38-9CCB013D3D1A}" type="datetime1">
              <a:rPr lang="en-US"/>
              <a:pPr>
                <a:defRPr/>
              </a:pPr>
              <a:t>5/6/2020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  <a:lvl2pPr lvl="1">
              <a:defRPr/>
            </a:lvl2pPr>
          </a:lstStyle>
          <a:p>
            <a:pPr lvl="1">
              <a:defRPr/>
            </a:pPr>
            <a:fld id="{BA83D1D2-9D8F-4837-8F46-24133669A642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6" r:id="rId1"/>
    <p:sldLayoutId id="2147484097" r:id="rId2"/>
    <p:sldLayoutId id="2147484098" r:id="rId3"/>
    <p:sldLayoutId id="2147484093" r:id="rId4"/>
    <p:sldLayoutId id="2147484099" r:id="rId5"/>
    <p:sldLayoutId id="2147484094" r:id="rId6"/>
    <p:sldLayoutId id="2147484100" r:id="rId7"/>
    <p:sldLayoutId id="2147484101" r:id="rId8"/>
    <p:sldLayoutId id="2147484102" r:id="rId9"/>
    <p:sldLayoutId id="2147484095" r:id="rId10"/>
    <p:sldLayoutId id="2147484103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8994A27-96E5-4908-BE38-9CCB013D3D1A}" type="datetime1">
              <a:rPr lang="en-US" smtClean="0"/>
              <a:pPr>
                <a:defRPr/>
              </a:pPr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1">
              <a:defRPr/>
            </a:pPr>
            <a:fld id="{BA83D1D2-9D8F-4837-8F46-24133669A642}" type="slidenum">
              <a:rPr lang="en-US" smtClean="0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79187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0"/>
          <p:cNvSpPr>
            <a:spLocks noChangeArrowheads="1" noChangeShapeType="1" noTextEdit="1"/>
          </p:cNvSpPr>
          <p:nvPr/>
        </p:nvSpPr>
        <p:spPr bwMode="auto">
          <a:xfrm>
            <a:off x="1904999" y="2667000"/>
            <a:ext cx="5545138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 – </a:t>
            </a:r>
            <a:r>
              <a:rPr lang="en-US" sz="28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 4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57955" y="4114800"/>
            <a:ext cx="8610600" cy="1277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600"/>
              </a:spcBef>
              <a:buFontTx/>
              <a:buNone/>
            </a:pPr>
            <a:r>
              <a:rPr lang="en-US" alt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 </a:t>
            </a:r>
            <a:r>
              <a:rPr lang="en-US" alt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en-US" altLang="en-US" sz="36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buFontTx/>
              <a:buNone/>
            </a:pPr>
            <a:r>
              <a:rPr lang="en-US" alt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113: </a:t>
            </a:r>
            <a:r>
              <a:rPr lang="en-US" alt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 CỘNG PHÂN SỐ</a:t>
            </a:r>
            <a:endParaRPr lang="en-US" altLang="en-US" sz="3600" b="1" i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WordArt 20"/>
          <p:cNvSpPr>
            <a:spLocks noChangeArrowheads="1" noChangeShapeType="1" noTextEdit="1"/>
          </p:cNvSpPr>
          <p:nvPr/>
        </p:nvSpPr>
        <p:spPr bwMode="auto">
          <a:xfrm>
            <a:off x="1524000" y="762000"/>
            <a:ext cx="6324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DƯƠNG QUANG</a:t>
            </a:r>
            <a:endParaRPr lang="en-US" sz="2800" b="1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7030A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986934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AutoShape 4"/>
          <p:cNvSpPr>
            <a:spLocks noChangeArrowheads="1"/>
          </p:cNvSpPr>
          <p:nvPr/>
        </p:nvSpPr>
        <p:spPr bwMode="auto">
          <a:xfrm>
            <a:off x="228600" y="3733800"/>
            <a:ext cx="8610600" cy="1447800"/>
          </a:xfrm>
          <a:prstGeom prst="wedgeRoundRectCallout">
            <a:avLst>
              <a:gd name="adj1" fmla="val -39731"/>
              <a:gd name="adj2" fmla="val 86731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r>
              <a:rPr lang="en-US" sz="3200">
                <a:solidFill>
                  <a:srgbClr val="3333FF"/>
                </a:solidFill>
                <a:latin typeface="Arial" charset="0"/>
              </a:rPr>
              <a:t>Khi ta </a:t>
            </a:r>
            <a:r>
              <a:rPr lang="vi-VN" sz="3200">
                <a:solidFill>
                  <a:srgbClr val="3333FF"/>
                </a:solidFill>
                <a:latin typeface="Arial" charset="0"/>
              </a:rPr>
              <a:t>đ</a:t>
            </a:r>
            <a:r>
              <a:rPr lang="en-US" sz="3200">
                <a:solidFill>
                  <a:srgbClr val="3333FF"/>
                </a:solidFill>
                <a:latin typeface="Arial" charset="0"/>
              </a:rPr>
              <a:t>ổi chỗ hai phân số trong một tổng thì tổng của chúng không thay </a:t>
            </a:r>
            <a:r>
              <a:rPr lang="vi-VN" sz="3200">
                <a:solidFill>
                  <a:srgbClr val="3333FF"/>
                </a:solidFill>
                <a:latin typeface="Arial" charset="0"/>
              </a:rPr>
              <a:t>đ</a:t>
            </a:r>
            <a:r>
              <a:rPr lang="en-US" sz="3200">
                <a:solidFill>
                  <a:srgbClr val="3333FF"/>
                </a:solidFill>
                <a:latin typeface="Arial" charset="0"/>
              </a:rPr>
              <a:t>ổi.</a:t>
            </a: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152400" y="5791200"/>
            <a:ext cx="8991600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>
                <a:solidFill>
                  <a:srgbClr val="532476"/>
                </a:solidFill>
                <a:latin typeface="Arial" charset="0"/>
              </a:rPr>
              <a:t>=&gt; Tính chất giao hoán của phép cộng các phân số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457200" y="228600"/>
            <a:ext cx="6096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5</a:t>
            </a:r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457200" y="838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1447800" y="228600"/>
            <a:ext cx="4572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7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5</a:t>
            </a:r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1447800" y="838200"/>
            <a:ext cx="32702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990600" y="533400"/>
            <a:ext cx="3048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+</a:t>
            </a: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1905000" y="533400"/>
            <a:ext cx="4572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=</a:t>
            </a:r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12192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2 + 7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   5</a:t>
            </a:r>
          </a:p>
        </p:txBody>
      </p:sp>
      <p:sp>
        <p:nvSpPr>
          <p:cNvPr id="59408" name="Line 16"/>
          <p:cNvSpPr>
            <a:spLocks noChangeShapeType="1"/>
          </p:cNvSpPr>
          <p:nvPr/>
        </p:nvSpPr>
        <p:spPr bwMode="auto">
          <a:xfrm>
            <a:off x="2362200" y="838200"/>
            <a:ext cx="852488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3276600" y="533400"/>
            <a:ext cx="4572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=</a:t>
            </a:r>
          </a:p>
        </p:txBody>
      </p:sp>
      <p:sp>
        <p:nvSpPr>
          <p:cNvPr id="59411" name="Text Box 19"/>
          <p:cNvSpPr txBox="1">
            <a:spLocks noChangeArrowheads="1"/>
          </p:cNvSpPr>
          <p:nvPr/>
        </p:nvSpPr>
        <p:spPr bwMode="auto">
          <a:xfrm>
            <a:off x="3733800" y="228600"/>
            <a:ext cx="4572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  <a:latin typeface="Arial" charset="0"/>
              </a:rPr>
              <a:t>9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  <a:latin typeface="Arial" charset="0"/>
              </a:rPr>
              <a:t>5</a:t>
            </a:r>
          </a:p>
        </p:txBody>
      </p:sp>
      <p:sp>
        <p:nvSpPr>
          <p:cNvPr id="59412" name="Line 20"/>
          <p:cNvSpPr>
            <a:spLocks noChangeShapeType="1"/>
          </p:cNvSpPr>
          <p:nvPr/>
        </p:nvSpPr>
        <p:spPr bwMode="auto">
          <a:xfrm>
            <a:off x="3733800" y="838200"/>
            <a:ext cx="32702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auto">
          <a:xfrm>
            <a:off x="4495800" y="533400"/>
            <a:ext cx="30480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;</a:t>
            </a:r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auto">
          <a:xfrm>
            <a:off x="5181600" y="304800"/>
            <a:ext cx="6096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7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5</a:t>
            </a:r>
          </a:p>
        </p:txBody>
      </p:sp>
      <p:sp>
        <p:nvSpPr>
          <p:cNvPr id="59415" name="Line 23"/>
          <p:cNvSpPr>
            <a:spLocks noChangeShapeType="1"/>
          </p:cNvSpPr>
          <p:nvPr/>
        </p:nvSpPr>
        <p:spPr bwMode="auto">
          <a:xfrm>
            <a:off x="5181600" y="914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16" name="Text Box 24"/>
          <p:cNvSpPr txBox="1">
            <a:spLocks noChangeArrowheads="1"/>
          </p:cNvSpPr>
          <p:nvPr/>
        </p:nvSpPr>
        <p:spPr bwMode="auto">
          <a:xfrm>
            <a:off x="6172200" y="304800"/>
            <a:ext cx="4572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5</a:t>
            </a:r>
          </a:p>
        </p:txBody>
      </p:sp>
      <p:sp>
        <p:nvSpPr>
          <p:cNvPr id="59417" name="Line 25"/>
          <p:cNvSpPr>
            <a:spLocks noChangeShapeType="1"/>
          </p:cNvSpPr>
          <p:nvPr/>
        </p:nvSpPr>
        <p:spPr bwMode="auto">
          <a:xfrm>
            <a:off x="6172200" y="914400"/>
            <a:ext cx="32702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18" name="Text Box 26"/>
          <p:cNvSpPr txBox="1">
            <a:spLocks noChangeArrowheads="1"/>
          </p:cNvSpPr>
          <p:nvPr/>
        </p:nvSpPr>
        <p:spPr bwMode="auto">
          <a:xfrm>
            <a:off x="5715000" y="609600"/>
            <a:ext cx="3048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+</a:t>
            </a:r>
          </a:p>
        </p:txBody>
      </p:sp>
      <p:sp>
        <p:nvSpPr>
          <p:cNvPr id="59419" name="Text Box 27"/>
          <p:cNvSpPr txBox="1">
            <a:spLocks noChangeArrowheads="1"/>
          </p:cNvSpPr>
          <p:nvPr/>
        </p:nvSpPr>
        <p:spPr bwMode="auto">
          <a:xfrm>
            <a:off x="6629400" y="609600"/>
            <a:ext cx="4572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=</a:t>
            </a:r>
          </a:p>
        </p:txBody>
      </p:sp>
      <p:sp>
        <p:nvSpPr>
          <p:cNvPr id="59420" name="Text Box 28"/>
          <p:cNvSpPr txBox="1">
            <a:spLocks noChangeArrowheads="1"/>
          </p:cNvSpPr>
          <p:nvPr/>
        </p:nvSpPr>
        <p:spPr bwMode="auto">
          <a:xfrm>
            <a:off x="7010400" y="304800"/>
            <a:ext cx="12192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7 + 2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    5</a:t>
            </a:r>
          </a:p>
        </p:txBody>
      </p:sp>
      <p:sp>
        <p:nvSpPr>
          <p:cNvPr id="59421" name="Line 29"/>
          <p:cNvSpPr>
            <a:spLocks noChangeShapeType="1"/>
          </p:cNvSpPr>
          <p:nvPr/>
        </p:nvSpPr>
        <p:spPr bwMode="auto">
          <a:xfrm>
            <a:off x="7086600" y="914400"/>
            <a:ext cx="852488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22" name="Text Box 30"/>
          <p:cNvSpPr txBox="1">
            <a:spLocks noChangeArrowheads="1"/>
          </p:cNvSpPr>
          <p:nvPr/>
        </p:nvSpPr>
        <p:spPr bwMode="auto">
          <a:xfrm>
            <a:off x="8001000" y="609600"/>
            <a:ext cx="4572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=</a:t>
            </a:r>
          </a:p>
        </p:txBody>
      </p:sp>
      <p:sp>
        <p:nvSpPr>
          <p:cNvPr id="59423" name="Text Box 31"/>
          <p:cNvSpPr txBox="1">
            <a:spLocks noChangeArrowheads="1"/>
          </p:cNvSpPr>
          <p:nvPr/>
        </p:nvSpPr>
        <p:spPr bwMode="auto">
          <a:xfrm>
            <a:off x="8458200" y="304800"/>
            <a:ext cx="4572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  <a:latin typeface="Arial" charset="0"/>
              </a:rPr>
              <a:t>9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  <a:latin typeface="Arial" charset="0"/>
              </a:rPr>
              <a:t>5</a:t>
            </a:r>
          </a:p>
        </p:txBody>
      </p:sp>
      <p:sp>
        <p:nvSpPr>
          <p:cNvPr id="59424" name="Line 32"/>
          <p:cNvSpPr>
            <a:spLocks noChangeShapeType="1"/>
          </p:cNvSpPr>
          <p:nvPr/>
        </p:nvSpPr>
        <p:spPr bwMode="auto">
          <a:xfrm>
            <a:off x="8458200" y="914400"/>
            <a:ext cx="32702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25" name="Text Box 33"/>
          <p:cNvSpPr txBox="1">
            <a:spLocks noChangeArrowheads="1"/>
          </p:cNvSpPr>
          <p:nvPr/>
        </p:nvSpPr>
        <p:spPr bwMode="auto">
          <a:xfrm>
            <a:off x="2895600" y="2133600"/>
            <a:ext cx="6096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3300"/>
                </a:solidFill>
                <a:latin typeface="Arial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CC3300"/>
                </a:solidFill>
                <a:latin typeface="Arial" charset="0"/>
              </a:rPr>
              <a:t>5</a:t>
            </a:r>
          </a:p>
        </p:txBody>
      </p:sp>
      <p:sp>
        <p:nvSpPr>
          <p:cNvPr id="59426" name="Line 34"/>
          <p:cNvSpPr>
            <a:spLocks noChangeShapeType="1"/>
          </p:cNvSpPr>
          <p:nvPr/>
        </p:nvSpPr>
        <p:spPr bwMode="auto">
          <a:xfrm>
            <a:off x="2895600" y="2743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27" name="Text Box 35"/>
          <p:cNvSpPr txBox="1">
            <a:spLocks noChangeArrowheads="1"/>
          </p:cNvSpPr>
          <p:nvPr/>
        </p:nvSpPr>
        <p:spPr bwMode="auto">
          <a:xfrm>
            <a:off x="3886200" y="2133600"/>
            <a:ext cx="4572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3300"/>
                </a:solidFill>
                <a:latin typeface="Arial" charset="0"/>
              </a:rPr>
              <a:t>7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CC3300"/>
                </a:solidFill>
                <a:latin typeface="Arial" charset="0"/>
              </a:rPr>
              <a:t>5</a:t>
            </a:r>
          </a:p>
        </p:txBody>
      </p:sp>
      <p:sp>
        <p:nvSpPr>
          <p:cNvPr id="59428" name="Line 36"/>
          <p:cNvSpPr>
            <a:spLocks noChangeShapeType="1"/>
          </p:cNvSpPr>
          <p:nvPr/>
        </p:nvSpPr>
        <p:spPr bwMode="auto">
          <a:xfrm>
            <a:off x="3886200" y="2743200"/>
            <a:ext cx="32702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29" name="Text Box 37"/>
          <p:cNvSpPr txBox="1">
            <a:spLocks noChangeArrowheads="1"/>
          </p:cNvSpPr>
          <p:nvPr/>
        </p:nvSpPr>
        <p:spPr bwMode="auto">
          <a:xfrm>
            <a:off x="3429000" y="2438400"/>
            <a:ext cx="3048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CC3300"/>
                </a:solidFill>
                <a:latin typeface="Arial" charset="0"/>
              </a:rPr>
              <a:t>+</a:t>
            </a:r>
          </a:p>
        </p:txBody>
      </p:sp>
      <p:sp>
        <p:nvSpPr>
          <p:cNvPr id="59430" name="Text Box 38"/>
          <p:cNvSpPr txBox="1">
            <a:spLocks noChangeArrowheads="1"/>
          </p:cNvSpPr>
          <p:nvPr/>
        </p:nvSpPr>
        <p:spPr bwMode="auto">
          <a:xfrm>
            <a:off x="5257800" y="2133600"/>
            <a:ext cx="6096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7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5</a:t>
            </a:r>
          </a:p>
        </p:txBody>
      </p:sp>
      <p:sp>
        <p:nvSpPr>
          <p:cNvPr id="59431" name="Line 39"/>
          <p:cNvSpPr>
            <a:spLocks noChangeShapeType="1"/>
          </p:cNvSpPr>
          <p:nvPr/>
        </p:nvSpPr>
        <p:spPr bwMode="auto">
          <a:xfrm>
            <a:off x="5257800" y="2743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32" name="Text Box 40"/>
          <p:cNvSpPr txBox="1">
            <a:spLocks noChangeArrowheads="1"/>
          </p:cNvSpPr>
          <p:nvPr/>
        </p:nvSpPr>
        <p:spPr bwMode="auto">
          <a:xfrm>
            <a:off x="6248400" y="2133600"/>
            <a:ext cx="4572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5</a:t>
            </a:r>
          </a:p>
        </p:txBody>
      </p:sp>
      <p:sp>
        <p:nvSpPr>
          <p:cNvPr id="59433" name="Line 41"/>
          <p:cNvSpPr>
            <a:spLocks noChangeShapeType="1"/>
          </p:cNvSpPr>
          <p:nvPr/>
        </p:nvSpPr>
        <p:spPr bwMode="auto">
          <a:xfrm>
            <a:off x="6248400" y="2743200"/>
            <a:ext cx="32702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34" name="Text Box 42"/>
          <p:cNvSpPr txBox="1">
            <a:spLocks noChangeArrowheads="1"/>
          </p:cNvSpPr>
          <p:nvPr/>
        </p:nvSpPr>
        <p:spPr bwMode="auto">
          <a:xfrm>
            <a:off x="5791200" y="2438400"/>
            <a:ext cx="3048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+</a:t>
            </a:r>
          </a:p>
        </p:txBody>
      </p:sp>
      <p:sp>
        <p:nvSpPr>
          <p:cNvPr id="59435" name="Text Box 43"/>
          <p:cNvSpPr txBox="1">
            <a:spLocks noChangeArrowheads="1"/>
          </p:cNvSpPr>
          <p:nvPr/>
        </p:nvSpPr>
        <p:spPr bwMode="auto">
          <a:xfrm>
            <a:off x="4572000" y="2438400"/>
            <a:ext cx="5334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9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94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9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9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9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9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9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9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9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9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9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9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9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9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9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9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59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9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9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9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9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9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59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59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9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9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59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59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 animBg="1"/>
      <p:bldP spid="59399" grpId="0"/>
      <p:bldP spid="59400" grpId="0" animBg="1"/>
      <p:bldP spid="59401" grpId="0"/>
      <p:bldP spid="59402" grpId="0" animBg="1"/>
      <p:bldP spid="59403" grpId="0"/>
      <p:bldP spid="59404" grpId="0"/>
      <p:bldP spid="59408" grpId="0" animBg="1"/>
      <p:bldP spid="59409" grpId="0"/>
      <p:bldP spid="59411" grpId="0"/>
      <p:bldP spid="59412" grpId="0" animBg="1"/>
      <p:bldP spid="59413" grpId="0"/>
      <p:bldP spid="59414" grpId="0"/>
      <p:bldP spid="59415" grpId="0" animBg="1"/>
      <p:bldP spid="59416" grpId="0"/>
      <p:bldP spid="59417" grpId="0" animBg="1"/>
      <p:bldP spid="59418" grpId="0"/>
      <p:bldP spid="59419" grpId="0"/>
      <p:bldP spid="59421" grpId="0" animBg="1"/>
      <p:bldP spid="59422" grpId="0"/>
      <p:bldP spid="59423" grpId="0"/>
      <p:bldP spid="59424" grpId="0" animBg="1"/>
      <p:bldP spid="59425" grpId="0"/>
      <p:bldP spid="59426" grpId="0" animBg="1"/>
      <p:bldP spid="59427" grpId="0"/>
      <p:bldP spid="59428" grpId="0" animBg="1"/>
      <p:bldP spid="59429" grpId="0"/>
      <p:bldP spid="59430" grpId="0"/>
      <p:bldP spid="59431" grpId="0" animBg="1"/>
      <p:bldP spid="59432" grpId="0"/>
      <p:bldP spid="59433" grpId="0" animBg="1"/>
      <p:bldP spid="59434" grpId="0"/>
      <p:bldP spid="594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38"/>
          <p:cNvSpPr txBox="1">
            <a:spLocks noChangeArrowheads="1"/>
          </p:cNvSpPr>
          <p:nvPr/>
        </p:nvSpPr>
        <p:spPr bwMode="auto">
          <a:xfrm>
            <a:off x="5105400" y="1447800"/>
            <a:ext cx="454025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C00000"/>
                </a:solidFill>
                <a:latin typeface="Arial" charset="0"/>
              </a:rPr>
              <a:t>+</a:t>
            </a: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791200" y="1066800"/>
            <a:ext cx="533400" cy="762000"/>
            <a:chOff x="5105400" y="4572000"/>
            <a:chExt cx="533400" cy="685800"/>
          </a:xfrm>
        </p:grpSpPr>
        <p:sp>
          <p:nvSpPr>
            <p:cNvPr id="44" name="Line 9"/>
            <p:cNvSpPr>
              <a:spLocks noChangeShapeType="1"/>
            </p:cNvSpPr>
            <p:nvPr/>
          </p:nvSpPr>
          <p:spPr bwMode="auto">
            <a:xfrm>
              <a:off x="5105400" y="5257800"/>
              <a:ext cx="533400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2400">
                <a:solidFill>
                  <a:srgbClr val="C00000"/>
                </a:solidFill>
              </a:endParaRPr>
            </a:p>
          </p:txBody>
        </p:sp>
        <p:sp>
          <p:nvSpPr>
            <p:cNvPr id="20539" name="Text Box 28"/>
            <p:cNvSpPr txBox="1">
              <a:spLocks noChangeArrowheads="1"/>
            </p:cNvSpPr>
            <p:nvPr/>
          </p:nvSpPr>
          <p:spPr bwMode="auto">
            <a:xfrm>
              <a:off x="5181600" y="4572000"/>
              <a:ext cx="385042" cy="47089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3</a:t>
              </a:r>
            </a:p>
          </p:txBody>
        </p:sp>
      </p:grpSp>
      <p:sp>
        <p:nvSpPr>
          <p:cNvPr id="43" name="Text Box 29"/>
          <p:cNvSpPr txBox="1">
            <a:spLocks noChangeArrowheads="1"/>
          </p:cNvSpPr>
          <p:nvPr/>
        </p:nvSpPr>
        <p:spPr bwMode="auto">
          <a:xfrm>
            <a:off x="5867400" y="1905000"/>
            <a:ext cx="385763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4</a:t>
            </a:r>
          </a:p>
        </p:txBody>
      </p:sp>
      <p:grpSp>
        <p:nvGrpSpPr>
          <p:cNvPr id="6" name="Group 8"/>
          <p:cNvGrpSpPr>
            <a:grpSpLocks/>
          </p:cNvGrpSpPr>
          <p:nvPr/>
        </p:nvGrpSpPr>
        <p:grpSpPr bwMode="auto">
          <a:xfrm>
            <a:off x="1447800" y="1066800"/>
            <a:ext cx="2241550" cy="1384300"/>
            <a:chOff x="3657600" y="4571999"/>
            <a:chExt cx="1981200" cy="1225624"/>
          </a:xfrm>
        </p:grpSpPr>
        <p:sp>
          <p:nvSpPr>
            <p:cNvPr id="35" name="Line 8"/>
            <p:cNvSpPr>
              <a:spLocks noChangeShapeType="1"/>
            </p:cNvSpPr>
            <p:nvPr/>
          </p:nvSpPr>
          <p:spPr bwMode="auto">
            <a:xfrm>
              <a:off x="3657600" y="5259305"/>
              <a:ext cx="533184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2400">
                <a:solidFill>
                  <a:srgbClr val="C00000"/>
                </a:solidFill>
              </a:endParaRPr>
            </a:p>
          </p:txBody>
        </p:sp>
        <p:sp>
          <p:nvSpPr>
            <p:cNvPr id="20532" name="Text Box 26"/>
            <p:cNvSpPr txBox="1">
              <a:spLocks noChangeArrowheads="1"/>
            </p:cNvSpPr>
            <p:nvPr/>
          </p:nvSpPr>
          <p:spPr bwMode="auto">
            <a:xfrm>
              <a:off x="3733368" y="4571999"/>
              <a:ext cx="340320" cy="46304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0533" name="Text Box 27"/>
            <p:cNvSpPr txBox="1">
              <a:spLocks noChangeArrowheads="1"/>
            </p:cNvSpPr>
            <p:nvPr/>
          </p:nvSpPr>
          <p:spPr bwMode="auto">
            <a:xfrm>
              <a:off x="3733368" y="5334575"/>
              <a:ext cx="340320" cy="46304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38" name="Line 9"/>
            <p:cNvSpPr>
              <a:spLocks noChangeShapeType="1"/>
            </p:cNvSpPr>
            <p:nvPr/>
          </p:nvSpPr>
          <p:spPr bwMode="auto">
            <a:xfrm>
              <a:off x="5105616" y="5259305"/>
              <a:ext cx="533184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2400">
                <a:solidFill>
                  <a:srgbClr val="C00000"/>
                </a:solidFill>
              </a:endParaRPr>
            </a:p>
          </p:txBody>
        </p:sp>
        <p:sp>
          <p:nvSpPr>
            <p:cNvPr id="20535" name="Text Box 28"/>
            <p:cNvSpPr txBox="1">
              <a:spLocks noChangeArrowheads="1"/>
            </p:cNvSpPr>
            <p:nvPr/>
          </p:nvSpPr>
          <p:spPr bwMode="auto">
            <a:xfrm>
              <a:off x="5181384" y="4571999"/>
              <a:ext cx="340320" cy="46304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20536" name="Text Box 29"/>
            <p:cNvSpPr txBox="1">
              <a:spLocks noChangeArrowheads="1"/>
            </p:cNvSpPr>
            <p:nvPr/>
          </p:nvSpPr>
          <p:spPr bwMode="auto">
            <a:xfrm>
              <a:off x="5181384" y="5334575"/>
              <a:ext cx="340320" cy="46304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20537" name="Text Box 38"/>
            <p:cNvSpPr txBox="1">
              <a:spLocks noChangeArrowheads="1"/>
            </p:cNvSpPr>
            <p:nvPr/>
          </p:nvSpPr>
          <p:spPr bwMode="auto">
            <a:xfrm>
              <a:off x="4419492" y="4876748"/>
              <a:ext cx="401243" cy="57200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3600">
                  <a:solidFill>
                    <a:srgbClr val="C00000"/>
                  </a:solidFill>
                  <a:latin typeface="Arial" charset="0"/>
                </a:rPr>
                <a:t>+</a:t>
              </a:r>
            </a:p>
          </p:txBody>
        </p:sp>
      </p:grpSp>
      <p:sp>
        <p:nvSpPr>
          <p:cNvPr id="34" name="Text Box 38"/>
          <p:cNvSpPr txBox="1">
            <a:spLocks noChangeArrowheads="1"/>
          </p:cNvSpPr>
          <p:nvPr/>
        </p:nvSpPr>
        <p:spPr bwMode="auto">
          <a:xfrm>
            <a:off x="3822700" y="1431925"/>
            <a:ext cx="454025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C00000"/>
                </a:solidFill>
                <a:latin typeface="Arial" charset="0"/>
              </a:rPr>
              <a:t>=</a:t>
            </a:r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>
            <a:off x="4572000" y="1828800"/>
            <a:ext cx="53340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sz="2400">
              <a:solidFill>
                <a:srgbClr val="C00000"/>
              </a:solidFill>
            </a:endParaRPr>
          </a:p>
        </p:txBody>
      </p:sp>
      <p:sp>
        <p:nvSpPr>
          <p:cNvPr id="32" name="Text Box 28"/>
          <p:cNvSpPr txBox="1">
            <a:spLocks noChangeArrowheads="1"/>
          </p:cNvSpPr>
          <p:nvPr/>
        </p:nvSpPr>
        <p:spPr bwMode="auto">
          <a:xfrm>
            <a:off x="4648200" y="1066800"/>
            <a:ext cx="385763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9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4648200" y="1905000"/>
            <a:ext cx="3810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4</a:t>
            </a:r>
          </a:p>
        </p:txBody>
      </p:sp>
      <p:sp>
        <p:nvSpPr>
          <p:cNvPr id="47" name="Text Box 38"/>
          <p:cNvSpPr txBox="1">
            <a:spLocks noChangeArrowheads="1"/>
          </p:cNvSpPr>
          <p:nvPr/>
        </p:nvSpPr>
        <p:spPr bwMode="auto">
          <a:xfrm>
            <a:off x="5257800" y="3200400"/>
            <a:ext cx="454025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C00000"/>
                </a:solidFill>
                <a:latin typeface="Arial" charset="0"/>
              </a:rPr>
              <a:t>+</a:t>
            </a:r>
          </a:p>
        </p:txBody>
      </p: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5791200" y="2971800"/>
            <a:ext cx="833438" cy="685800"/>
            <a:chOff x="4191000" y="4572000"/>
            <a:chExt cx="533400" cy="685800"/>
          </a:xfrm>
        </p:grpSpPr>
        <p:sp>
          <p:nvSpPr>
            <p:cNvPr id="2" name="Line 9"/>
            <p:cNvSpPr>
              <a:spLocks noChangeShapeType="1"/>
            </p:cNvSpPr>
            <p:nvPr/>
          </p:nvSpPr>
          <p:spPr bwMode="auto">
            <a:xfrm>
              <a:off x="4191000" y="5257800"/>
              <a:ext cx="533400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2400">
                <a:solidFill>
                  <a:srgbClr val="C00000"/>
                </a:solidFill>
              </a:endParaRPr>
            </a:p>
          </p:txBody>
        </p:sp>
        <p:sp>
          <p:nvSpPr>
            <p:cNvPr id="20530" name="Text Box 28"/>
            <p:cNvSpPr txBox="1">
              <a:spLocks noChangeArrowheads="1"/>
            </p:cNvSpPr>
            <p:nvPr/>
          </p:nvSpPr>
          <p:spPr bwMode="auto">
            <a:xfrm>
              <a:off x="4268091" y="4572000"/>
              <a:ext cx="415624" cy="52322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12</a:t>
              </a:r>
            </a:p>
          </p:txBody>
        </p:sp>
      </p:grpSp>
      <p:sp>
        <p:nvSpPr>
          <p:cNvPr id="64" name="Text Box 29"/>
          <p:cNvSpPr txBox="1">
            <a:spLocks noChangeArrowheads="1"/>
          </p:cNvSpPr>
          <p:nvPr/>
        </p:nvSpPr>
        <p:spPr bwMode="auto">
          <a:xfrm>
            <a:off x="5791200" y="3733800"/>
            <a:ext cx="8382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 17</a:t>
            </a:r>
          </a:p>
        </p:txBody>
      </p: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1676400" y="2971800"/>
            <a:ext cx="2109788" cy="1284288"/>
            <a:chOff x="3657600" y="4571999"/>
            <a:chExt cx="2109459" cy="1286543"/>
          </a:xfrm>
        </p:grpSpPr>
        <p:sp>
          <p:nvSpPr>
            <p:cNvPr id="3" name="Line 8"/>
            <p:cNvSpPr>
              <a:spLocks noChangeShapeType="1"/>
            </p:cNvSpPr>
            <p:nvPr/>
          </p:nvSpPr>
          <p:spPr bwMode="auto">
            <a:xfrm>
              <a:off x="3657600" y="5259003"/>
              <a:ext cx="533317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2400">
                <a:solidFill>
                  <a:srgbClr val="C00000"/>
                </a:solidFill>
              </a:endParaRPr>
            </a:p>
          </p:txBody>
        </p:sp>
        <p:sp>
          <p:nvSpPr>
            <p:cNvPr id="20523" name="Text Box 26"/>
            <p:cNvSpPr txBox="1">
              <a:spLocks noChangeArrowheads="1"/>
            </p:cNvSpPr>
            <p:nvPr/>
          </p:nvSpPr>
          <p:spPr bwMode="auto">
            <a:xfrm>
              <a:off x="3733800" y="4571999"/>
              <a:ext cx="585459" cy="5238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20524" name="Text Box 27"/>
            <p:cNvSpPr txBox="1">
              <a:spLocks noChangeArrowheads="1"/>
            </p:cNvSpPr>
            <p:nvPr/>
          </p:nvSpPr>
          <p:spPr bwMode="auto">
            <a:xfrm>
              <a:off x="3733800" y="5334651"/>
              <a:ext cx="585459" cy="5238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5" name="Line 9"/>
            <p:cNvSpPr>
              <a:spLocks noChangeShapeType="1"/>
            </p:cNvSpPr>
            <p:nvPr/>
          </p:nvSpPr>
          <p:spPr bwMode="auto">
            <a:xfrm>
              <a:off x="5105174" y="5259003"/>
              <a:ext cx="533317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2400">
                <a:solidFill>
                  <a:srgbClr val="C00000"/>
                </a:solidFill>
              </a:endParaRPr>
            </a:p>
          </p:txBody>
        </p:sp>
        <p:sp>
          <p:nvSpPr>
            <p:cNvPr id="20526" name="Text Box 28"/>
            <p:cNvSpPr txBox="1">
              <a:spLocks noChangeArrowheads="1"/>
            </p:cNvSpPr>
            <p:nvPr/>
          </p:nvSpPr>
          <p:spPr bwMode="auto">
            <a:xfrm>
              <a:off x="5181600" y="4571999"/>
              <a:ext cx="484463" cy="5238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 5</a:t>
              </a:r>
            </a:p>
          </p:txBody>
        </p:sp>
        <p:sp>
          <p:nvSpPr>
            <p:cNvPr id="20527" name="Text Box 29"/>
            <p:cNvSpPr txBox="1">
              <a:spLocks noChangeArrowheads="1"/>
            </p:cNvSpPr>
            <p:nvPr/>
          </p:nvSpPr>
          <p:spPr bwMode="auto">
            <a:xfrm>
              <a:off x="5181600" y="5334651"/>
              <a:ext cx="585459" cy="5238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20528" name="Text Box 38"/>
            <p:cNvSpPr txBox="1">
              <a:spLocks noChangeArrowheads="1"/>
            </p:cNvSpPr>
            <p:nvPr/>
          </p:nvSpPr>
          <p:spPr bwMode="auto">
            <a:xfrm>
              <a:off x="4419600" y="4877059"/>
              <a:ext cx="454003" cy="64716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3600">
                  <a:solidFill>
                    <a:srgbClr val="C00000"/>
                  </a:solidFill>
                  <a:latin typeface="Arial" charset="0"/>
                </a:rPr>
                <a:t>+</a:t>
              </a:r>
            </a:p>
          </p:txBody>
        </p:sp>
      </p:grpSp>
      <p:sp>
        <p:nvSpPr>
          <p:cNvPr id="55" name="Text Box 38"/>
          <p:cNvSpPr txBox="1">
            <a:spLocks noChangeArrowheads="1"/>
          </p:cNvSpPr>
          <p:nvPr/>
        </p:nvSpPr>
        <p:spPr bwMode="auto">
          <a:xfrm>
            <a:off x="3886200" y="3276600"/>
            <a:ext cx="454025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C00000"/>
                </a:solidFill>
                <a:latin typeface="Arial" charset="0"/>
              </a:rPr>
              <a:t>=</a:t>
            </a:r>
          </a:p>
        </p:txBody>
      </p:sp>
      <p:sp>
        <p:nvSpPr>
          <p:cNvPr id="50232" name="Text Box 56"/>
          <p:cNvSpPr txBox="1">
            <a:spLocks noChangeArrowheads="1"/>
          </p:cNvSpPr>
          <p:nvPr/>
        </p:nvSpPr>
        <p:spPr bwMode="auto">
          <a:xfrm>
            <a:off x="5638800" y="1524000"/>
            <a:ext cx="4572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…</a:t>
            </a:r>
          </a:p>
        </p:txBody>
      </p:sp>
      <p:sp>
        <p:nvSpPr>
          <p:cNvPr id="50233" name="Text Box 57"/>
          <p:cNvSpPr txBox="1">
            <a:spLocks noChangeArrowheads="1"/>
          </p:cNvSpPr>
          <p:nvPr/>
        </p:nvSpPr>
        <p:spPr bwMode="auto">
          <a:xfrm>
            <a:off x="4572000" y="3352800"/>
            <a:ext cx="5334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…</a:t>
            </a:r>
          </a:p>
        </p:txBody>
      </p:sp>
      <p:sp>
        <p:nvSpPr>
          <p:cNvPr id="50234" name="Text Box 58"/>
          <p:cNvSpPr txBox="1">
            <a:spLocks noChangeArrowheads="1"/>
          </p:cNvSpPr>
          <p:nvPr/>
        </p:nvSpPr>
        <p:spPr bwMode="auto">
          <a:xfrm>
            <a:off x="1066800" y="304800"/>
            <a:ext cx="640080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3333CC"/>
                </a:solidFill>
                <a:latin typeface="Arial" charset="0"/>
              </a:rPr>
              <a:t>Bài 2: Viết tiếp vào chỗ chấm.</a:t>
            </a:r>
          </a:p>
        </p:txBody>
      </p:sp>
      <p:sp>
        <p:nvSpPr>
          <p:cNvPr id="50236" name="Text Box 60"/>
          <p:cNvSpPr txBox="1">
            <a:spLocks noChangeArrowheads="1"/>
          </p:cNvSpPr>
          <p:nvPr/>
        </p:nvSpPr>
        <p:spPr bwMode="auto">
          <a:xfrm>
            <a:off x="987425" y="1524000"/>
            <a:ext cx="688975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  <a:latin typeface="Arial" charset="0"/>
              </a:rPr>
              <a:t>b</a:t>
            </a:r>
            <a:r>
              <a:rPr lang="en-US" sz="2400">
                <a:solidFill>
                  <a:srgbClr val="3333FF"/>
                </a:solidFill>
                <a:latin typeface="Arial" charset="0"/>
              </a:rPr>
              <a:t>.</a:t>
            </a:r>
          </a:p>
        </p:txBody>
      </p:sp>
      <p:sp>
        <p:nvSpPr>
          <p:cNvPr id="50237" name="Text Box 61"/>
          <p:cNvSpPr txBox="1">
            <a:spLocks noChangeArrowheads="1"/>
          </p:cNvSpPr>
          <p:nvPr/>
        </p:nvSpPr>
        <p:spPr bwMode="auto">
          <a:xfrm>
            <a:off x="990600" y="3276600"/>
            <a:ext cx="6096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  <a:latin typeface="Arial" charset="0"/>
              </a:rPr>
              <a:t>c</a:t>
            </a:r>
            <a:r>
              <a:rPr lang="en-US" sz="2400">
                <a:solidFill>
                  <a:srgbClr val="3333FF"/>
                </a:solidFill>
                <a:latin typeface="Arial" charset="0"/>
              </a:rPr>
              <a:t>.</a:t>
            </a:r>
          </a:p>
        </p:txBody>
      </p:sp>
      <p:sp>
        <p:nvSpPr>
          <p:cNvPr id="50238" name="Text Box 62"/>
          <p:cNvSpPr txBox="1">
            <a:spLocks noChangeArrowheads="1"/>
          </p:cNvSpPr>
          <p:nvPr/>
        </p:nvSpPr>
        <p:spPr bwMode="auto">
          <a:xfrm>
            <a:off x="4419600" y="2971800"/>
            <a:ext cx="9144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 5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17</a:t>
            </a:r>
          </a:p>
        </p:txBody>
      </p:sp>
      <p:sp>
        <p:nvSpPr>
          <p:cNvPr id="50239" name="Line 63"/>
          <p:cNvSpPr>
            <a:spLocks noChangeShapeType="1"/>
          </p:cNvSpPr>
          <p:nvPr/>
        </p:nvSpPr>
        <p:spPr bwMode="auto">
          <a:xfrm>
            <a:off x="4419600" y="36576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 Box 38"/>
          <p:cNvSpPr txBox="1">
            <a:spLocks noChangeArrowheads="1"/>
          </p:cNvSpPr>
          <p:nvPr/>
        </p:nvSpPr>
        <p:spPr bwMode="auto">
          <a:xfrm>
            <a:off x="5334000" y="5105400"/>
            <a:ext cx="454025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C00000"/>
                </a:solidFill>
                <a:latin typeface="Arial" charset="0"/>
              </a:rPr>
              <a:t>+</a:t>
            </a:r>
          </a:p>
        </p:txBody>
      </p:sp>
      <p:grpSp>
        <p:nvGrpSpPr>
          <p:cNvPr id="10" name="Group 17"/>
          <p:cNvGrpSpPr>
            <a:grpSpLocks/>
          </p:cNvGrpSpPr>
          <p:nvPr/>
        </p:nvGrpSpPr>
        <p:grpSpPr bwMode="auto">
          <a:xfrm>
            <a:off x="5867400" y="4876800"/>
            <a:ext cx="609600" cy="685800"/>
            <a:chOff x="4191000" y="4572000"/>
            <a:chExt cx="533400" cy="685800"/>
          </a:xfrm>
        </p:grpSpPr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4191000" y="5257800"/>
              <a:ext cx="533400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2400">
                <a:solidFill>
                  <a:srgbClr val="C00000"/>
                </a:solidFill>
              </a:endParaRPr>
            </a:p>
          </p:txBody>
        </p:sp>
        <p:sp>
          <p:nvSpPr>
            <p:cNvPr id="20521" name="Text Box 28"/>
            <p:cNvSpPr txBox="1">
              <a:spLocks noChangeArrowheads="1"/>
            </p:cNvSpPr>
            <p:nvPr/>
          </p:nvSpPr>
          <p:spPr bwMode="auto">
            <a:xfrm>
              <a:off x="4268091" y="4572000"/>
              <a:ext cx="415624" cy="52322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5</a:t>
              </a:r>
            </a:p>
          </p:txBody>
        </p:sp>
      </p:grpSp>
      <p:sp>
        <p:nvSpPr>
          <p:cNvPr id="12" name="Text Box 29"/>
          <p:cNvSpPr txBox="1">
            <a:spLocks noChangeArrowheads="1"/>
          </p:cNvSpPr>
          <p:nvPr/>
        </p:nvSpPr>
        <p:spPr bwMode="auto">
          <a:xfrm>
            <a:off x="5867400" y="5638800"/>
            <a:ext cx="8382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 8</a:t>
            </a:r>
          </a:p>
        </p:txBody>
      </p:sp>
      <p:grpSp>
        <p:nvGrpSpPr>
          <p:cNvPr id="13" name="Group 8"/>
          <p:cNvGrpSpPr>
            <a:grpSpLocks/>
          </p:cNvGrpSpPr>
          <p:nvPr/>
        </p:nvGrpSpPr>
        <p:grpSpPr bwMode="auto">
          <a:xfrm>
            <a:off x="1752600" y="4876800"/>
            <a:ext cx="1981200" cy="1284288"/>
            <a:chOff x="3657600" y="4571999"/>
            <a:chExt cx="1981200" cy="1286542"/>
          </a:xfrm>
        </p:grpSpPr>
        <p:sp>
          <p:nvSpPr>
            <p:cNvPr id="56" name="Line 8"/>
            <p:cNvSpPr>
              <a:spLocks noChangeShapeType="1"/>
            </p:cNvSpPr>
            <p:nvPr/>
          </p:nvSpPr>
          <p:spPr bwMode="auto">
            <a:xfrm>
              <a:off x="3657600" y="5259003"/>
              <a:ext cx="533400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2400">
                <a:solidFill>
                  <a:srgbClr val="C00000"/>
                </a:solidFill>
              </a:endParaRPr>
            </a:p>
          </p:txBody>
        </p:sp>
        <p:sp>
          <p:nvSpPr>
            <p:cNvPr id="20514" name="Text Box 26"/>
            <p:cNvSpPr txBox="1">
              <a:spLocks noChangeArrowheads="1"/>
            </p:cNvSpPr>
            <p:nvPr/>
          </p:nvSpPr>
          <p:spPr bwMode="auto">
            <a:xfrm>
              <a:off x="3733800" y="4571999"/>
              <a:ext cx="385042" cy="5238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20515" name="Text Box 27"/>
            <p:cNvSpPr txBox="1">
              <a:spLocks noChangeArrowheads="1"/>
            </p:cNvSpPr>
            <p:nvPr/>
          </p:nvSpPr>
          <p:spPr bwMode="auto">
            <a:xfrm>
              <a:off x="3733800" y="5334650"/>
              <a:ext cx="385042" cy="5238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59" name="Line 9"/>
            <p:cNvSpPr>
              <a:spLocks noChangeShapeType="1"/>
            </p:cNvSpPr>
            <p:nvPr/>
          </p:nvSpPr>
          <p:spPr bwMode="auto">
            <a:xfrm>
              <a:off x="5105400" y="5259003"/>
              <a:ext cx="533400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2400">
                <a:solidFill>
                  <a:srgbClr val="C00000"/>
                </a:solidFill>
              </a:endParaRPr>
            </a:p>
          </p:txBody>
        </p:sp>
        <p:sp>
          <p:nvSpPr>
            <p:cNvPr id="20517" name="Text Box 28"/>
            <p:cNvSpPr txBox="1">
              <a:spLocks noChangeArrowheads="1"/>
            </p:cNvSpPr>
            <p:nvPr/>
          </p:nvSpPr>
          <p:spPr bwMode="auto">
            <a:xfrm>
              <a:off x="5181600" y="4571999"/>
              <a:ext cx="385042" cy="5238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0518" name="Text Box 29"/>
            <p:cNvSpPr txBox="1">
              <a:spLocks noChangeArrowheads="1"/>
            </p:cNvSpPr>
            <p:nvPr/>
          </p:nvSpPr>
          <p:spPr bwMode="auto">
            <a:xfrm>
              <a:off x="5181600" y="5334650"/>
              <a:ext cx="385042" cy="5238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20519" name="Text Box 38"/>
            <p:cNvSpPr txBox="1">
              <a:spLocks noChangeArrowheads="1"/>
            </p:cNvSpPr>
            <p:nvPr/>
          </p:nvSpPr>
          <p:spPr bwMode="auto">
            <a:xfrm>
              <a:off x="4419600" y="4877059"/>
              <a:ext cx="453970" cy="64715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3600">
                  <a:solidFill>
                    <a:srgbClr val="C00000"/>
                  </a:solidFill>
                  <a:latin typeface="Arial" charset="0"/>
                </a:rPr>
                <a:t>+</a:t>
              </a:r>
            </a:p>
          </p:txBody>
        </p:sp>
      </p:grpSp>
      <p:sp>
        <p:nvSpPr>
          <p:cNvPr id="14" name="Text Box 38"/>
          <p:cNvSpPr txBox="1">
            <a:spLocks noChangeArrowheads="1"/>
          </p:cNvSpPr>
          <p:nvPr/>
        </p:nvSpPr>
        <p:spPr bwMode="auto">
          <a:xfrm>
            <a:off x="3962400" y="5181600"/>
            <a:ext cx="454025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C00000"/>
                </a:solidFill>
                <a:latin typeface="Arial" charset="0"/>
              </a:rPr>
              <a:t>=</a:t>
            </a:r>
          </a:p>
        </p:txBody>
      </p:sp>
      <p:sp>
        <p:nvSpPr>
          <p:cNvPr id="50272" name="Text Box 96"/>
          <p:cNvSpPr txBox="1">
            <a:spLocks noChangeArrowheads="1"/>
          </p:cNvSpPr>
          <p:nvPr/>
        </p:nvSpPr>
        <p:spPr bwMode="auto">
          <a:xfrm>
            <a:off x="1066800" y="5181600"/>
            <a:ext cx="6096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  <a:latin typeface="Arial" charset="0"/>
              </a:rPr>
              <a:t>d</a:t>
            </a:r>
            <a:r>
              <a:rPr lang="en-US" sz="2400">
                <a:solidFill>
                  <a:srgbClr val="3333FF"/>
                </a:solidFill>
                <a:latin typeface="Arial" charset="0"/>
              </a:rPr>
              <a:t>.</a:t>
            </a:r>
          </a:p>
        </p:txBody>
      </p:sp>
      <p:sp>
        <p:nvSpPr>
          <p:cNvPr id="50275" name="Text Box 99"/>
          <p:cNvSpPr txBox="1">
            <a:spLocks noChangeArrowheads="1"/>
          </p:cNvSpPr>
          <p:nvPr/>
        </p:nvSpPr>
        <p:spPr bwMode="auto">
          <a:xfrm>
            <a:off x="4648200" y="5257800"/>
            <a:ext cx="6858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…</a:t>
            </a:r>
          </a:p>
        </p:txBody>
      </p:sp>
      <p:grpSp>
        <p:nvGrpSpPr>
          <p:cNvPr id="15" name="Group 17"/>
          <p:cNvGrpSpPr>
            <a:grpSpLocks/>
          </p:cNvGrpSpPr>
          <p:nvPr/>
        </p:nvGrpSpPr>
        <p:grpSpPr bwMode="auto">
          <a:xfrm>
            <a:off x="4648200" y="4876800"/>
            <a:ext cx="609600" cy="685800"/>
            <a:chOff x="4191000" y="4572000"/>
            <a:chExt cx="533400" cy="685800"/>
          </a:xfrm>
        </p:grpSpPr>
        <p:sp>
          <p:nvSpPr>
            <p:cNvPr id="65" name="Line 9"/>
            <p:cNvSpPr>
              <a:spLocks noChangeShapeType="1"/>
            </p:cNvSpPr>
            <p:nvPr/>
          </p:nvSpPr>
          <p:spPr bwMode="auto">
            <a:xfrm>
              <a:off x="4191000" y="5257800"/>
              <a:ext cx="533400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2400">
                <a:solidFill>
                  <a:srgbClr val="C00000"/>
                </a:solidFill>
              </a:endParaRPr>
            </a:p>
          </p:txBody>
        </p:sp>
        <p:sp>
          <p:nvSpPr>
            <p:cNvPr id="20512" name="Text Box 28"/>
            <p:cNvSpPr txBox="1">
              <a:spLocks noChangeArrowheads="1"/>
            </p:cNvSpPr>
            <p:nvPr/>
          </p:nvSpPr>
          <p:spPr bwMode="auto">
            <a:xfrm>
              <a:off x="4268091" y="4572000"/>
              <a:ext cx="415624" cy="52322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3</a:t>
              </a:r>
            </a:p>
          </p:txBody>
        </p:sp>
      </p:grpSp>
      <p:sp>
        <p:nvSpPr>
          <p:cNvPr id="16" name="Text Box 29"/>
          <p:cNvSpPr txBox="1">
            <a:spLocks noChangeArrowheads="1"/>
          </p:cNvSpPr>
          <p:nvPr/>
        </p:nvSpPr>
        <p:spPr bwMode="auto">
          <a:xfrm>
            <a:off x="4648200" y="5638800"/>
            <a:ext cx="8382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0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0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0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0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8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8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8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50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50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0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50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5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3" grpId="0"/>
      <p:bldP spid="34" grpId="0"/>
      <p:bldP spid="32" grpId="0"/>
      <p:bldP spid="30" grpId="0"/>
      <p:bldP spid="47" grpId="0"/>
      <p:bldP spid="64" grpId="0"/>
      <p:bldP spid="55" grpId="0"/>
      <p:bldP spid="50232" grpId="0"/>
      <p:bldP spid="50232" grpId="1"/>
      <p:bldP spid="50233" grpId="0"/>
      <p:bldP spid="50233" grpId="1"/>
      <p:bldP spid="50236" grpId="0"/>
      <p:bldP spid="50237" grpId="0"/>
      <p:bldP spid="50238" grpId="0"/>
      <p:bldP spid="50239" grpId="0" animBg="1"/>
      <p:bldP spid="9" grpId="0"/>
      <p:bldP spid="12" grpId="0"/>
      <p:bldP spid="14" grpId="0"/>
      <p:bldP spid="50272" grpId="0"/>
      <p:bldP spid="50275" grpId="0" build="allAtOnce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/>
          </p:cNvSpPr>
          <p:nvPr/>
        </p:nvSpPr>
        <p:spPr bwMode="auto">
          <a:xfrm>
            <a:off x="228600" y="304800"/>
            <a:ext cx="89154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40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400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Bài </a:t>
            </a:r>
            <a:r>
              <a:rPr lang="en-US" sz="4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:</a:t>
            </a:r>
            <a:endParaRPr lang="en-US" sz="4000" i="1">
              <a:solidFill>
                <a:srgbClr val="0070C0"/>
              </a:solidFill>
              <a:latin typeface="Arial" charset="0"/>
              <a:cs typeface="Times New Roman" pitchFamily="18" charset="0"/>
            </a:endParaRPr>
          </a:p>
          <a:p>
            <a:pPr indent="-342900">
              <a:lnSpc>
                <a:spcPct val="20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4000" i="1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    </a:t>
            </a:r>
            <a:r>
              <a:rPr lang="en-US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Một ô tô giờ thứ nhất </a:t>
            </a:r>
            <a:r>
              <a:rPr lang="vi-VN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đ</a:t>
            </a:r>
            <a:r>
              <a:rPr lang="en-US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i </a:t>
            </a:r>
            <a:r>
              <a:rPr lang="vi-VN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đư</a:t>
            </a:r>
            <a:r>
              <a:rPr lang="en-US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ợc         quãng </a:t>
            </a:r>
            <a:r>
              <a:rPr lang="vi-VN" sz="3700" b="0" smtClean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đư</a:t>
            </a:r>
            <a:r>
              <a:rPr lang="en-US" sz="3700" b="0" smtClean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ờng,giờ </a:t>
            </a:r>
            <a:r>
              <a:rPr lang="en-US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thứ hai </a:t>
            </a:r>
            <a:r>
              <a:rPr lang="vi-VN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đ</a:t>
            </a:r>
            <a:r>
              <a:rPr lang="en-US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i </a:t>
            </a:r>
            <a:r>
              <a:rPr lang="vi-VN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đư</a:t>
            </a:r>
            <a:r>
              <a:rPr lang="en-US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ợc</a:t>
            </a:r>
            <a:r>
              <a:rPr lang="en-US" sz="3700" b="0">
                <a:solidFill>
                  <a:srgbClr val="177F5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         quãng </a:t>
            </a:r>
            <a:r>
              <a:rPr lang="vi-VN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đư</a:t>
            </a:r>
            <a:r>
              <a:rPr lang="en-US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ờng</a:t>
            </a:r>
            <a:r>
              <a:rPr lang="en-US" sz="3700" b="0">
                <a:solidFill>
                  <a:srgbClr val="177F57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3700" b="0" smtClean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Hỏi sau </a:t>
            </a:r>
            <a:r>
              <a:rPr lang="en-US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hai giờ ô tô </a:t>
            </a:r>
            <a:r>
              <a:rPr lang="vi-VN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đ</a:t>
            </a:r>
            <a:r>
              <a:rPr lang="en-US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ó </a:t>
            </a:r>
            <a:r>
              <a:rPr lang="vi-VN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đ</a:t>
            </a:r>
            <a:r>
              <a:rPr lang="en-US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i </a:t>
            </a:r>
            <a:r>
              <a:rPr lang="vi-VN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đư</a:t>
            </a:r>
            <a:r>
              <a:rPr lang="en-US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ợc bao nhiêu phần của quãng </a:t>
            </a:r>
            <a:r>
              <a:rPr lang="vi-VN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đư</a:t>
            </a:r>
            <a:r>
              <a:rPr lang="en-US" sz="3700" b="0" smtClean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ờng?</a:t>
            </a:r>
            <a:endParaRPr lang="en-US" sz="3700" b="0">
              <a:solidFill>
                <a:srgbClr val="177F57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7093131" y="990600"/>
            <a:ext cx="762000" cy="1465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</a:t>
            </a:r>
            <a:r>
              <a:rPr lang="en-US" sz="3600">
                <a:solidFill>
                  <a:srgbClr val="336600"/>
                </a:solidFill>
                <a:latin typeface="Arial" charset="0"/>
              </a:rPr>
              <a:t>4</a:t>
            </a:r>
          </a:p>
          <a:p>
            <a:pPr>
              <a:spcBef>
                <a:spcPct val="50000"/>
              </a:spcBef>
            </a:pPr>
            <a:r>
              <a:rPr lang="en-US" sz="3600">
                <a:solidFill>
                  <a:srgbClr val="336600"/>
                </a:solidFill>
                <a:latin typeface="Arial" charset="0"/>
              </a:rPr>
              <a:t>13</a:t>
            </a:r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>
            <a:off x="7245531" y="1828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7598229" y="2285999"/>
            <a:ext cx="762000" cy="1465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8000"/>
                </a:solidFill>
                <a:latin typeface="Arial" charset="0"/>
              </a:rPr>
              <a:t> </a:t>
            </a:r>
            <a:r>
              <a:rPr lang="en-US" sz="3600">
                <a:solidFill>
                  <a:srgbClr val="336600"/>
                </a:solidFill>
                <a:latin typeface="Arial" charset="0"/>
              </a:rPr>
              <a:t>6</a:t>
            </a:r>
          </a:p>
          <a:p>
            <a:pPr>
              <a:spcBef>
                <a:spcPct val="50000"/>
              </a:spcBef>
            </a:pPr>
            <a:r>
              <a:rPr lang="en-US" sz="3600">
                <a:solidFill>
                  <a:srgbClr val="336600"/>
                </a:solidFill>
                <a:latin typeface="Arial" charset="0"/>
              </a:rPr>
              <a:t>13</a:t>
            </a:r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>
            <a:off x="7620000" y="3018631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1215" grpId="0"/>
      <p:bldP spid="51216" grpId="0" animBg="1"/>
      <p:bldP spid="51217" grpId="0"/>
      <p:bldP spid="512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298" name="Group 2"/>
          <p:cNvGraphicFramePr>
            <a:graphicFrameLocks noGrp="1"/>
          </p:cNvGraphicFramePr>
          <p:nvPr>
            <p:ph idx="4294967295"/>
          </p:nvPr>
        </p:nvGraphicFramePr>
        <p:xfrm>
          <a:off x="1447800" y="1371600"/>
          <a:ext cx="6705600" cy="518048"/>
        </p:xfrm>
        <a:graphic>
          <a:graphicData uri="http://schemas.openxmlformats.org/drawingml/2006/table">
            <a:tbl>
              <a:tblPr/>
              <a:tblGrid>
                <a:gridCol w="515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5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5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5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59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59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59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59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59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59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593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59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T="45664" marB="45664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T="45664" marB="4566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T="45664" marB="4566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T="45664" marB="4566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T="45664" marB="4566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T="45664" marB="4566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T="45664" marB="4566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T="45664" marB="4566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T="45664" marB="4566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T="45664" marB="4566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T="45664" marB="4566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T="45664" marB="4566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T="45664" marB="4566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5352" name="Freeform 56"/>
          <p:cNvSpPr>
            <a:spLocks/>
          </p:cNvSpPr>
          <p:nvPr/>
        </p:nvSpPr>
        <p:spPr bwMode="auto">
          <a:xfrm>
            <a:off x="1447800" y="1600200"/>
            <a:ext cx="2057400" cy="77788"/>
          </a:xfrm>
          <a:custGeom>
            <a:avLst/>
            <a:gdLst>
              <a:gd name="T0" fmla="*/ 0 w 1296"/>
              <a:gd name="T1" fmla="*/ 0 h 1"/>
              <a:gd name="T2" fmla="*/ 2147483647 w 1296"/>
              <a:gd name="T3" fmla="*/ 0 h 1"/>
              <a:gd name="T4" fmla="*/ 0 60000 65536"/>
              <a:gd name="T5" fmla="*/ 0 60000 65536"/>
              <a:gd name="T6" fmla="*/ 0 w 1296"/>
              <a:gd name="T7" fmla="*/ 0 h 1"/>
              <a:gd name="T8" fmla="*/ 1296 w 129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96" h="1">
                <a:moveTo>
                  <a:pt x="0" y="0"/>
                </a:moveTo>
                <a:cubicBezTo>
                  <a:pt x="540" y="0"/>
                  <a:pt x="1080" y="0"/>
                  <a:pt x="1296" y="0"/>
                </a:cubicBezTo>
              </a:path>
            </a:pathLst>
          </a:custGeom>
          <a:solidFill>
            <a:srgbClr val="FF0000"/>
          </a:solidFill>
          <a:ln w="762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5354" name="Line 58"/>
          <p:cNvSpPr>
            <a:spLocks noChangeShapeType="1"/>
          </p:cNvSpPr>
          <p:nvPr/>
        </p:nvSpPr>
        <p:spPr bwMode="auto">
          <a:xfrm>
            <a:off x="3505200" y="1600200"/>
            <a:ext cx="3124200" cy="0"/>
          </a:xfrm>
          <a:prstGeom prst="line">
            <a:avLst/>
          </a:prstGeom>
          <a:noFill/>
          <a:ln w="76200">
            <a:solidFill>
              <a:srgbClr val="3333F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5355" name="AutoShape 59"/>
          <p:cNvSpPr>
            <a:spLocks/>
          </p:cNvSpPr>
          <p:nvPr/>
        </p:nvSpPr>
        <p:spPr bwMode="auto">
          <a:xfrm rot="-5400000">
            <a:off x="2286000" y="1143000"/>
            <a:ext cx="381000" cy="2057400"/>
          </a:xfrm>
          <a:prstGeom prst="leftBrace">
            <a:avLst>
              <a:gd name="adj1" fmla="val 450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61" name="Text Box 60"/>
          <p:cNvSpPr txBox="1">
            <a:spLocks noChangeArrowheads="1"/>
          </p:cNvSpPr>
          <p:nvPr/>
        </p:nvSpPr>
        <p:spPr bwMode="auto">
          <a:xfrm>
            <a:off x="1600200" y="1600200"/>
            <a:ext cx="9144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55357" name="Text Box 61"/>
          <p:cNvSpPr txBox="1">
            <a:spLocks noChangeArrowheads="1"/>
          </p:cNvSpPr>
          <p:nvPr/>
        </p:nvSpPr>
        <p:spPr bwMode="auto">
          <a:xfrm>
            <a:off x="2133600" y="2362200"/>
            <a:ext cx="685800" cy="1160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4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13</a:t>
            </a:r>
          </a:p>
        </p:txBody>
      </p:sp>
      <p:sp>
        <p:nvSpPr>
          <p:cNvPr id="55358" name="Line 62"/>
          <p:cNvSpPr>
            <a:spLocks noChangeShapeType="1"/>
          </p:cNvSpPr>
          <p:nvPr/>
        </p:nvSpPr>
        <p:spPr bwMode="auto">
          <a:xfrm>
            <a:off x="2209800" y="2895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5359" name="AutoShape 63"/>
          <p:cNvSpPr>
            <a:spLocks/>
          </p:cNvSpPr>
          <p:nvPr/>
        </p:nvSpPr>
        <p:spPr bwMode="auto">
          <a:xfrm rot="-5400000">
            <a:off x="4876800" y="609600"/>
            <a:ext cx="381000" cy="3124200"/>
          </a:xfrm>
          <a:prstGeom prst="leftBrace">
            <a:avLst>
              <a:gd name="adj1" fmla="val 6833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5360" name="Text Box 64"/>
          <p:cNvSpPr txBox="1">
            <a:spLocks noChangeArrowheads="1"/>
          </p:cNvSpPr>
          <p:nvPr/>
        </p:nvSpPr>
        <p:spPr bwMode="auto">
          <a:xfrm>
            <a:off x="4800600" y="2362200"/>
            <a:ext cx="685800" cy="1160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6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13</a:t>
            </a:r>
          </a:p>
        </p:txBody>
      </p:sp>
      <p:sp>
        <p:nvSpPr>
          <p:cNvPr id="55361" name="Line 65"/>
          <p:cNvSpPr>
            <a:spLocks noChangeShapeType="1"/>
          </p:cNvSpPr>
          <p:nvPr/>
        </p:nvSpPr>
        <p:spPr bwMode="auto">
          <a:xfrm>
            <a:off x="4876800" y="2895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5362" name="AutoShape 66"/>
          <p:cNvSpPr>
            <a:spLocks/>
          </p:cNvSpPr>
          <p:nvPr/>
        </p:nvSpPr>
        <p:spPr bwMode="auto">
          <a:xfrm rot="5400000">
            <a:off x="3657600" y="-1600200"/>
            <a:ext cx="762000" cy="5181600"/>
          </a:xfrm>
          <a:prstGeom prst="leftBrace">
            <a:avLst>
              <a:gd name="adj1" fmla="val 56667"/>
              <a:gd name="adj2" fmla="val 50000"/>
            </a:avLst>
          </a:prstGeom>
          <a:noFill/>
          <a:ln w="38100">
            <a:solidFill>
              <a:srgbClr val="3333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5363" name="Text Box 67"/>
          <p:cNvSpPr txBox="1">
            <a:spLocks noChangeArrowheads="1"/>
          </p:cNvSpPr>
          <p:nvPr/>
        </p:nvSpPr>
        <p:spPr bwMode="auto">
          <a:xfrm>
            <a:off x="3810000" y="0"/>
            <a:ext cx="53340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0000"/>
                </a:solidFill>
                <a:latin typeface="Arial" charset="0"/>
              </a:rPr>
              <a:t>?</a:t>
            </a:r>
          </a:p>
        </p:txBody>
      </p:sp>
      <p:sp>
        <p:nvSpPr>
          <p:cNvPr id="55364" name="Text Box 68"/>
          <p:cNvSpPr txBox="1">
            <a:spLocks noChangeArrowheads="1"/>
          </p:cNvSpPr>
          <p:nvPr/>
        </p:nvSpPr>
        <p:spPr bwMode="auto">
          <a:xfrm>
            <a:off x="381000" y="0"/>
            <a:ext cx="22860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hlink"/>
                </a:solidFill>
                <a:latin typeface="Arial" charset="0"/>
              </a:rPr>
              <a:t>Tóm tắt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:</a:t>
            </a:r>
          </a:p>
        </p:txBody>
      </p:sp>
      <p:sp>
        <p:nvSpPr>
          <p:cNvPr id="22570" name="Text Box 72"/>
          <p:cNvSpPr txBox="1">
            <a:spLocks noChangeArrowheads="1"/>
          </p:cNvSpPr>
          <p:nvPr/>
        </p:nvSpPr>
        <p:spPr bwMode="auto">
          <a:xfrm>
            <a:off x="2819400" y="2573338"/>
            <a:ext cx="5334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55381" name="Line 85"/>
          <p:cNvSpPr>
            <a:spLocks noChangeShapeType="1"/>
          </p:cNvSpPr>
          <p:nvPr/>
        </p:nvSpPr>
        <p:spPr bwMode="auto">
          <a:xfrm>
            <a:off x="1447800" y="1676400"/>
            <a:ext cx="6705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5382" name="Line 86"/>
          <p:cNvSpPr>
            <a:spLocks noChangeShapeType="1"/>
          </p:cNvSpPr>
          <p:nvPr/>
        </p:nvSpPr>
        <p:spPr bwMode="auto">
          <a:xfrm>
            <a:off x="1447800" y="13716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5383" name="Line 87"/>
          <p:cNvSpPr>
            <a:spLocks noChangeShapeType="1"/>
          </p:cNvSpPr>
          <p:nvPr/>
        </p:nvSpPr>
        <p:spPr bwMode="auto">
          <a:xfrm>
            <a:off x="8153400" y="13716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574" name="Text Box 95"/>
          <p:cNvSpPr txBox="1">
            <a:spLocks noChangeArrowheads="1"/>
          </p:cNvSpPr>
          <p:nvPr/>
        </p:nvSpPr>
        <p:spPr bwMode="auto">
          <a:xfrm>
            <a:off x="7010400" y="1600200"/>
            <a:ext cx="16764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55393" name="Text Box 97"/>
          <p:cNvSpPr txBox="1">
            <a:spLocks noChangeArrowheads="1"/>
          </p:cNvSpPr>
          <p:nvPr/>
        </p:nvSpPr>
        <p:spPr bwMode="auto">
          <a:xfrm>
            <a:off x="3276600" y="3352800"/>
            <a:ext cx="25908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hlink"/>
                </a:solidFill>
                <a:latin typeface="Arial" charset="0"/>
              </a:rPr>
              <a:t>Bài giải</a:t>
            </a:r>
          </a:p>
        </p:txBody>
      </p:sp>
      <p:sp>
        <p:nvSpPr>
          <p:cNvPr id="55394" name="Text Box 98"/>
          <p:cNvSpPr txBox="1">
            <a:spLocks noChangeArrowheads="1"/>
          </p:cNvSpPr>
          <p:nvPr/>
        </p:nvSpPr>
        <p:spPr bwMode="auto">
          <a:xfrm>
            <a:off x="1676400" y="4537075"/>
            <a:ext cx="914400" cy="1160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4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13</a:t>
            </a:r>
          </a:p>
        </p:txBody>
      </p:sp>
      <p:sp>
        <p:nvSpPr>
          <p:cNvPr id="55395" name="Line 99"/>
          <p:cNvSpPr>
            <a:spLocks noChangeShapeType="1"/>
          </p:cNvSpPr>
          <p:nvPr/>
        </p:nvSpPr>
        <p:spPr bwMode="auto">
          <a:xfrm>
            <a:off x="1752600" y="5164138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5396" name="Text Box 100"/>
          <p:cNvSpPr txBox="1">
            <a:spLocks noChangeArrowheads="1"/>
          </p:cNvSpPr>
          <p:nvPr/>
        </p:nvSpPr>
        <p:spPr bwMode="auto">
          <a:xfrm>
            <a:off x="2362200" y="4824413"/>
            <a:ext cx="4572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+</a:t>
            </a:r>
          </a:p>
        </p:txBody>
      </p:sp>
      <p:sp>
        <p:nvSpPr>
          <p:cNvPr id="55397" name="Text Box 101"/>
          <p:cNvSpPr txBox="1">
            <a:spLocks noChangeArrowheads="1"/>
          </p:cNvSpPr>
          <p:nvPr/>
        </p:nvSpPr>
        <p:spPr bwMode="auto">
          <a:xfrm>
            <a:off x="2971800" y="4537075"/>
            <a:ext cx="914400" cy="1160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6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13</a:t>
            </a:r>
          </a:p>
        </p:txBody>
      </p:sp>
      <p:sp>
        <p:nvSpPr>
          <p:cNvPr id="55398" name="Line 102"/>
          <p:cNvSpPr>
            <a:spLocks noChangeShapeType="1"/>
          </p:cNvSpPr>
          <p:nvPr/>
        </p:nvSpPr>
        <p:spPr bwMode="auto">
          <a:xfrm>
            <a:off x="3048000" y="5129213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5399" name="Text Box 103"/>
          <p:cNvSpPr txBox="1">
            <a:spLocks noChangeArrowheads="1"/>
          </p:cNvSpPr>
          <p:nvPr/>
        </p:nvSpPr>
        <p:spPr bwMode="auto">
          <a:xfrm>
            <a:off x="3657600" y="4748213"/>
            <a:ext cx="4572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>
                <a:latin typeface="Arial" charset="0"/>
              </a:rPr>
              <a:t>=</a:t>
            </a:r>
          </a:p>
        </p:txBody>
      </p:sp>
      <p:sp>
        <p:nvSpPr>
          <p:cNvPr id="55400" name="Text Box 104"/>
          <p:cNvSpPr txBox="1">
            <a:spLocks noChangeArrowheads="1"/>
          </p:cNvSpPr>
          <p:nvPr/>
        </p:nvSpPr>
        <p:spPr bwMode="auto">
          <a:xfrm>
            <a:off x="4191000" y="4519613"/>
            <a:ext cx="914400" cy="11604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10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13</a:t>
            </a:r>
          </a:p>
        </p:txBody>
      </p:sp>
      <p:sp>
        <p:nvSpPr>
          <p:cNvPr id="55401" name="Line 105"/>
          <p:cNvSpPr>
            <a:spLocks noChangeShapeType="1"/>
          </p:cNvSpPr>
          <p:nvPr/>
        </p:nvSpPr>
        <p:spPr bwMode="auto">
          <a:xfrm>
            <a:off x="4343400" y="512921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5402" name="Text Box 106"/>
          <p:cNvSpPr txBox="1">
            <a:spLocks noChangeArrowheads="1"/>
          </p:cNvSpPr>
          <p:nvPr/>
        </p:nvSpPr>
        <p:spPr bwMode="auto">
          <a:xfrm>
            <a:off x="5029200" y="4672013"/>
            <a:ext cx="35052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hlink"/>
                </a:solidFill>
                <a:latin typeface="Arial" charset="0"/>
              </a:rPr>
              <a:t>(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Quãng </a:t>
            </a:r>
            <a:r>
              <a:rPr lang="vi-VN">
                <a:solidFill>
                  <a:schemeClr val="hlink"/>
                </a:solidFill>
                <a:latin typeface="Arial" charset="0"/>
              </a:rPr>
              <a:t>đư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ờng)</a:t>
            </a:r>
          </a:p>
        </p:txBody>
      </p:sp>
      <p:sp>
        <p:nvSpPr>
          <p:cNvPr id="55403" name="Text Box 107"/>
          <p:cNvSpPr txBox="1">
            <a:spLocks noChangeArrowheads="1"/>
          </p:cNvSpPr>
          <p:nvPr/>
        </p:nvSpPr>
        <p:spPr bwMode="auto">
          <a:xfrm>
            <a:off x="2819400" y="5967413"/>
            <a:ext cx="5562600" cy="11604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Đáp số:          Quãng </a:t>
            </a:r>
            <a:r>
              <a:rPr lang="vi-VN">
                <a:solidFill>
                  <a:schemeClr val="hlink"/>
                </a:solidFill>
                <a:latin typeface="Arial" charset="0"/>
              </a:rPr>
              <a:t>đư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ờng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         </a:t>
            </a:r>
          </a:p>
        </p:txBody>
      </p:sp>
      <p:sp>
        <p:nvSpPr>
          <p:cNvPr id="55404" name="Text Box 108"/>
          <p:cNvSpPr txBox="1">
            <a:spLocks noChangeArrowheads="1"/>
          </p:cNvSpPr>
          <p:nvPr/>
        </p:nvSpPr>
        <p:spPr bwMode="auto">
          <a:xfrm>
            <a:off x="4114800" y="5662613"/>
            <a:ext cx="762000" cy="11604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10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13</a:t>
            </a:r>
          </a:p>
        </p:txBody>
      </p:sp>
      <p:sp>
        <p:nvSpPr>
          <p:cNvPr id="55405" name="Line 109"/>
          <p:cNvSpPr>
            <a:spLocks noChangeShapeType="1"/>
          </p:cNvSpPr>
          <p:nvPr/>
        </p:nvSpPr>
        <p:spPr bwMode="auto">
          <a:xfrm>
            <a:off x="4191000" y="6272213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5406" name="Text Box 110"/>
          <p:cNvSpPr txBox="1">
            <a:spLocks noChangeArrowheads="1"/>
          </p:cNvSpPr>
          <p:nvPr/>
        </p:nvSpPr>
        <p:spPr bwMode="auto">
          <a:xfrm>
            <a:off x="1447800" y="3962400"/>
            <a:ext cx="6553200" cy="1200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3333FF"/>
                </a:solidFill>
                <a:latin typeface="Arial" charset="0"/>
              </a:rPr>
              <a:t>Sau hai giờ ô tô </a:t>
            </a:r>
            <a:r>
              <a:rPr lang="vi-VN" sz="3600">
                <a:solidFill>
                  <a:srgbClr val="3333FF"/>
                </a:solidFill>
                <a:latin typeface="Arial" charset="0"/>
              </a:rPr>
              <a:t>đ</a:t>
            </a:r>
            <a:r>
              <a:rPr lang="en-US" sz="3600">
                <a:solidFill>
                  <a:srgbClr val="3333FF"/>
                </a:solidFill>
                <a:latin typeface="Arial" charset="0"/>
              </a:rPr>
              <a:t>ó </a:t>
            </a:r>
            <a:r>
              <a:rPr lang="vi-VN" sz="3600">
                <a:solidFill>
                  <a:srgbClr val="3333FF"/>
                </a:solidFill>
                <a:latin typeface="Arial" charset="0"/>
              </a:rPr>
              <a:t>đ</a:t>
            </a:r>
            <a:r>
              <a:rPr lang="en-US" sz="3600">
                <a:solidFill>
                  <a:srgbClr val="3333FF"/>
                </a:solidFill>
                <a:latin typeface="Arial" charset="0"/>
              </a:rPr>
              <a:t>i </a:t>
            </a:r>
            <a:r>
              <a:rPr lang="vi-VN" sz="3600">
                <a:solidFill>
                  <a:srgbClr val="3333FF"/>
                </a:solidFill>
                <a:latin typeface="Arial" charset="0"/>
              </a:rPr>
              <a:t>đư</a:t>
            </a:r>
            <a:r>
              <a:rPr lang="en-US" sz="3600">
                <a:solidFill>
                  <a:srgbClr val="3333FF"/>
                </a:solidFill>
                <a:latin typeface="Arial" charset="0"/>
              </a:rPr>
              <a:t>ợc là:</a:t>
            </a:r>
          </a:p>
        </p:txBody>
      </p:sp>
      <p:sp>
        <p:nvSpPr>
          <p:cNvPr id="55407" name="Text Box 111"/>
          <p:cNvSpPr txBox="1">
            <a:spLocks noChangeArrowheads="1"/>
          </p:cNvSpPr>
          <p:nvPr/>
        </p:nvSpPr>
        <p:spPr bwMode="auto">
          <a:xfrm>
            <a:off x="2743200" y="2667000"/>
            <a:ext cx="1676400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Quãng </a:t>
            </a:r>
            <a:r>
              <a:rPr lang="vi-VN" sz="2000">
                <a:latin typeface="Arial" charset="0"/>
              </a:rPr>
              <a:t>đư</a:t>
            </a:r>
            <a:r>
              <a:rPr lang="en-US" sz="2000">
                <a:latin typeface="Arial" charset="0"/>
              </a:rPr>
              <a:t>ờng</a:t>
            </a:r>
          </a:p>
        </p:txBody>
      </p:sp>
      <p:sp>
        <p:nvSpPr>
          <p:cNvPr id="55408" name="Text Box 112"/>
          <p:cNvSpPr txBox="1">
            <a:spLocks noChangeArrowheads="1"/>
          </p:cNvSpPr>
          <p:nvPr/>
        </p:nvSpPr>
        <p:spPr bwMode="auto">
          <a:xfrm>
            <a:off x="5410200" y="2667000"/>
            <a:ext cx="1676400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Quãng </a:t>
            </a:r>
            <a:r>
              <a:rPr lang="vi-VN" sz="2000">
                <a:latin typeface="Arial" charset="0"/>
              </a:rPr>
              <a:t>đư</a:t>
            </a:r>
            <a:r>
              <a:rPr lang="en-US" sz="2000">
                <a:latin typeface="Arial" charset="0"/>
              </a:rPr>
              <a:t>ờng</a:t>
            </a:r>
          </a:p>
        </p:txBody>
      </p:sp>
      <p:sp>
        <p:nvSpPr>
          <p:cNvPr id="55409" name="Text Box 113"/>
          <p:cNvSpPr txBox="1">
            <a:spLocks noChangeArrowheads="1"/>
          </p:cNvSpPr>
          <p:nvPr/>
        </p:nvSpPr>
        <p:spPr bwMode="auto">
          <a:xfrm>
            <a:off x="4267200" y="228600"/>
            <a:ext cx="1828800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Quãng </a:t>
            </a:r>
            <a:r>
              <a:rPr lang="vi-VN" sz="2000">
                <a:latin typeface="Arial" charset="0"/>
              </a:rPr>
              <a:t>đư</a:t>
            </a:r>
            <a:r>
              <a:rPr lang="en-US" sz="2000">
                <a:latin typeface="Arial" charset="0"/>
              </a:rPr>
              <a:t>ờng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5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5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5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5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5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5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5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5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5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5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55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55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5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5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5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55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55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55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5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52" grpId="0" animBg="1"/>
      <p:bldP spid="55354" grpId="0" animBg="1"/>
      <p:bldP spid="55355" grpId="0" animBg="1"/>
      <p:bldP spid="55357" grpId="0"/>
      <p:bldP spid="55358" grpId="0" animBg="1"/>
      <p:bldP spid="55359" grpId="0" animBg="1"/>
      <p:bldP spid="55360" grpId="0"/>
      <p:bldP spid="55361" grpId="0" animBg="1"/>
      <p:bldP spid="55362" grpId="0" animBg="1"/>
      <p:bldP spid="55363" grpId="0"/>
      <p:bldP spid="55381" grpId="0" animBg="1"/>
      <p:bldP spid="55382" grpId="0" animBg="1"/>
      <p:bldP spid="55383" grpId="0" animBg="1"/>
      <p:bldP spid="55394" grpId="0"/>
      <p:bldP spid="55395" grpId="0" animBg="1"/>
      <p:bldP spid="55396" grpId="0"/>
      <p:bldP spid="55397" grpId="0"/>
      <p:bldP spid="55398" grpId="0" animBg="1"/>
      <p:bldP spid="55399" grpId="0"/>
      <p:bldP spid="55400" grpId="0"/>
      <p:bldP spid="55401" grpId="0" animBg="1"/>
      <p:bldP spid="55402" grpId="0"/>
      <p:bldP spid="55403" grpId="0"/>
      <p:bldP spid="55404" grpId="0"/>
      <p:bldP spid="55405" grpId="0" animBg="1"/>
      <p:bldP spid="55406" grpId="0"/>
      <p:bldP spid="55407" grpId="0"/>
      <p:bldP spid="55408" grpId="0"/>
      <p:bldP spid="5540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685800" y="533400"/>
            <a:ext cx="6858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533400" y="228600"/>
            <a:ext cx="533400" cy="1160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8</a:t>
            </a:r>
          </a:p>
        </p:txBody>
      </p:sp>
      <p:sp>
        <p:nvSpPr>
          <p:cNvPr id="60423" name="Line 7"/>
          <p:cNvSpPr>
            <a:spLocks noChangeShapeType="1"/>
          </p:cNvSpPr>
          <p:nvPr/>
        </p:nvSpPr>
        <p:spPr bwMode="auto">
          <a:xfrm>
            <a:off x="457200" y="762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1066800" y="457200"/>
            <a:ext cx="4572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+</a:t>
            </a: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1676400" y="381000"/>
            <a:ext cx="5334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…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3048000" y="381000"/>
            <a:ext cx="4572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=</a:t>
            </a: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3429000" y="533400"/>
            <a:ext cx="7620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3657600" y="152400"/>
            <a:ext cx="457200" cy="203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</a:t>
            </a:r>
            <a:r>
              <a:rPr lang="en-US">
                <a:solidFill>
                  <a:srgbClr val="3333CC"/>
                </a:solidFill>
                <a:latin typeface="Arial" charset="0"/>
              </a:rPr>
              <a:t>7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 8</a:t>
            </a:r>
          </a:p>
        </p:txBody>
      </p:sp>
      <p:sp>
        <p:nvSpPr>
          <p:cNvPr id="60429" name="Line 13"/>
          <p:cNvSpPr>
            <a:spLocks noChangeShapeType="1"/>
          </p:cNvSpPr>
          <p:nvPr/>
        </p:nvSpPr>
        <p:spPr bwMode="auto">
          <a:xfrm>
            <a:off x="3733800" y="685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0430" name="AutoShape 14"/>
          <p:cNvSpPr>
            <a:spLocks noChangeArrowheads="1"/>
          </p:cNvSpPr>
          <p:nvPr/>
        </p:nvSpPr>
        <p:spPr bwMode="auto">
          <a:xfrm>
            <a:off x="1600200" y="228600"/>
            <a:ext cx="990600" cy="1143000"/>
          </a:xfrm>
          <a:prstGeom prst="star8">
            <a:avLst>
              <a:gd name="adj" fmla="val 38250"/>
            </a:avLst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0000"/>
                </a:solidFill>
                <a:latin typeface="Arial" charset="0"/>
              </a:rPr>
              <a:t>5</a:t>
            </a:r>
          </a:p>
          <a:p>
            <a:pPr algn="ctr"/>
            <a:r>
              <a:rPr lang="en-US" sz="3200">
                <a:solidFill>
                  <a:srgbClr val="FF0000"/>
                </a:solidFill>
                <a:latin typeface="Arial" charset="0"/>
              </a:rPr>
              <a:t>8</a:t>
            </a:r>
          </a:p>
        </p:txBody>
      </p:sp>
      <p:sp>
        <p:nvSpPr>
          <p:cNvPr id="60431" name="Line 15"/>
          <p:cNvSpPr>
            <a:spLocks noChangeShapeType="1"/>
          </p:cNvSpPr>
          <p:nvPr/>
        </p:nvSpPr>
        <p:spPr bwMode="auto">
          <a:xfrm>
            <a:off x="1828800" y="762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0433" name="Text Box 17"/>
          <p:cNvSpPr txBox="1">
            <a:spLocks noChangeArrowheads="1"/>
          </p:cNvSpPr>
          <p:nvPr/>
        </p:nvSpPr>
        <p:spPr bwMode="auto">
          <a:xfrm>
            <a:off x="533400" y="1447800"/>
            <a:ext cx="533400" cy="1160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9</a:t>
            </a:r>
          </a:p>
        </p:txBody>
      </p:sp>
      <p:sp>
        <p:nvSpPr>
          <p:cNvPr id="60434" name="Line 18"/>
          <p:cNvSpPr>
            <a:spLocks noChangeShapeType="1"/>
          </p:cNvSpPr>
          <p:nvPr/>
        </p:nvSpPr>
        <p:spPr bwMode="auto">
          <a:xfrm>
            <a:off x="457200" y="19812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0435" name="Text Box 19"/>
          <p:cNvSpPr txBox="1">
            <a:spLocks noChangeArrowheads="1"/>
          </p:cNvSpPr>
          <p:nvPr/>
        </p:nvSpPr>
        <p:spPr bwMode="auto">
          <a:xfrm>
            <a:off x="1752600" y="1447800"/>
            <a:ext cx="533400" cy="1160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9</a:t>
            </a:r>
          </a:p>
        </p:txBody>
      </p:sp>
      <p:sp>
        <p:nvSpPr>
          <p:cNvPr id="60436" name="Line 20"/>
          <p:cNvSpPr>
            <a:spLocks noChangeShapeType="1"/>
          </p:cNvSpPr>
          <p:nvPr/>
        </p:nvSpPr>
        <p:spPr bwMode="auto">
          <a:xfrm>
            <a:off x="1676400" y="19812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0437" name="Text Box 21"/>
          <p:cNvSpPr txBox="1">
            <a:spLocks noChangeArrowheads="1"/>
          </p:cNvSpPr>
          <p:nvPr/>
        </p:nvSpPr>
        <p:spPr bwMode="auto">
          <a:xfrm>
            <a:off x="4800600" y="1371600"/>
            <a:ext cx="533400" cy="1160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9</a:t>
            </a:r>
          </a:p>
        </p:txBody>
      </p:sp>
      <p:sp>
        <p:nvSpPr>
          <p:cNvPr id="60438" name="Line 22"/>
          <p:cNvSpPr>
            <a:spLocks noChangeShapeType="1"/>
          </p:cNvSpPr>
          <p:nvPr/>
        </p:nvSpPr>
        <p:spPr bwMode="auto">
          <a:xfrm>
            <a:off x="4724400" y="1905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0441" name="Text Box 25"/>
          <p:cNvSpPr txBox="1">
            <a:spLocks noChangeArrowheads="1"/>
          </p:cNvSpPr>
          <p:nvPr/>
        </p:nvSpPr>
        <p:spPr bwMode="auto">
          <a:xfrm>
            <a:off x="1066800" y="1676400"/>
            <a:ext cx="4572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+</a:t>
            </a:r>
          </a:p>
        </p:txBody>
      </p:sp>
      <p:sp>
        <p:nvSpPr>
          <p:cNvPr id="60442" name="Text Box 26"/>
          <p:cNvSpPr txBox="1">
            <a:spLocks noChangeArrowheads="1"/>
          </p:cNvSpPr>
          <p:nvPr/>
        </p:nvSpPr>
        <p:spPr bwMode="auto">
          <a:xfrm>
            <a:off x="2438400" y="1676400"/>
            <a:ext cx="4572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=</a:t>
            </a:r>
          </a:p>
        </p:txBody>
      </p:sp>
      <p:sp>
        <p:nvSpPr>
          <p:cNvPr id="60443" name="Text Box 27"/>
          <p:cNvSpPr txBox="1">
            <a:spLocks noChangeArrowheads="1"/>
          </p:cNvSpPr>
          <p:nvPr/>
        </p:nvSpPr>
        <p:spPr bwMode="auto">
          <a:xfrm>
            <a:off x="3124200" y="1600200"/>
            <a:ext cx="5334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…</a:t>
            </a:r>
          </a:p>
        </p:txBody>
      </p:sp>
      <p:sp>
        <p:nvSpPr>
          <p:cNvPr id="60444" name="Text Box 28"/>
          <p:cNvSpPr txBox="1">
            <a:spLocks noChangeArrowheads="1"/>
          </p:cNvSpPr>
          <p:nvPr/>
        </p:nvSpPr>
        <p:spPr bwMode="auto">
          <a:xfrm>
            <a:off x="4267200" y="1600200"/>
            <a:ext cx="4572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+</a:t>
            </a:r>
          </a:p>
        </p:txBody>
      </p:sp>
      <p:sp>
        <p:nvSpPr>
          <p:cNvPr id="60446" name="Text Box 30"/>
          <p:cNvSpPr txBox="1">
            <a:spLocks noChangeArrowheads="1"/>
          </p:cNvSpPr>
          <p:nvPr/>
        </p:nvSpPr>
        <p:spPr bwMode="auto">
          <a:xfrm>
            <a:off x="457200" y="2743200"/>
            <a:ext cx="609600" cy="1160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</a:t>
            </a:r>
            <a:r>
              <a:rPr lang="en-US">
                <a:solidFill>
                  <a:srgbClr val="3333CC"/>
                </a:solidFill>
                <a:latin typeface="Arial" charset="0"/>
              </a:rPr>
              <a:t>8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15</a:t>
            </a:r>
          </a:p>
        </p:txBody>
      </p:sp>
      <p:sp>
        <p:nvSpPr>
          <p:cNvPr id="60447" name="Line 31"/>
          <p:cNvSpPr>
            <a:spLocks noChangeShapeType="1"/>
          </p:cNvSpPr>
          <p:nvPr/>
        </p:nvSpPr>
        <p:spPr bwMode="auto">
          <a:xfrm>
            <a:off x="457200" y="3276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0448" name="Text Box 32"/>
          <p:cNvSpPr txBox="1">
            <a:spLocks noChangeArrowheads="1"/>
          </p:cNvSpPr>
          <p:nvPr/>
        </p:nvSpPr>
        <p:spPr bwMode="auto">
          <a:xfrm>
            <a:off x="1676400" y="2743200"/>
            <a:ext cx="609600" cy="1160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</a:t>
            </a:r>
            <a:r>
              <a:rPr lang="en-US">
                <a:solidFill>
                  <a:srgbClr val="3333CC"/>
                </a:solidFill>
                <a:latin typeface="Arial" charset="0"/>
              </a:rPr>
              <a:t>6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15</a:t>
            </a:r>
          </a:p>
        </p:txBody>
      </p:sp>
      <p:sp>
        <p:nvSpPr>
          <p:cNvPr id="60449" name="Line 33"/>
          <p:cNvSpPr>
            <a:spLocks noChangeShapeType="1"/>
          </p:cNvSpPr>
          <p:nvPr/>
        </p:nvSpPr>
        <p:spPr bwMode="auto">
          <a:xfrm>
            <a:off x="1752600" y="3276600"/>
            <a:ext cx="4064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0454" name="Text Box 38"/>
          <p:cNvSpPr txBox="1">
            <a:spLocks noChangeArrowheads="1"/>
          </p:cNvSpPr>
          <p:nvPr/>
        </p:nvSpPr>
        <p:spPr bwMode="auto">
          <a:xfrm>
            <a:off x="990600" y="2971800"/>
            <a:ext cx="5334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+</a:t>
            </a:r>
          </a:p>
        </p:txBody>
      </p:sp>
      <p:sp>
        <p:nvSpPr>
          <p:cNvPr id="60455" name="Text Box 39"/>
          <p:cNvSpPr txBox="1">
            <a:spLocks noChangeArrowheads="1"/>
          </p:cNvSpPr>
          <p:nvPr/>
        </p:nvSpPr>
        <p:spPr bwMode="auto">
          <a:xfrm>
            <a:off x="2514600" y="2971800"/>
            <a:ext cx="4572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=</a:t>
            </a:r>
          </a:p>
        </p:txBody>
      </p:sp>
      <p:sp>
        <p:nvSpPr>
          <p:cNvPr id="60456" name="Text Box 40"/>
          <p:cNvSpPr txBox="1">
            <a:spLocks noChangeArrowheads="1"/>
          </p:cNvSpPr>
          <p:nvPr/>
        </p:nvSpPr>
        <p:spPr bwMode="auto">
          <a:xfrm>
            <a:off x="3124200" y="2971800"/>
            <a:ext cx="5334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…</a:t>
            </a:r>
          </a:p>
        </p:txBody>
      </p:sp>
      <p:sp>
        <p:nvSpPr>
          <p:cNvPr id="60457" name="Text Box 41"/>
          <p:cNvSpPr txBox="1">
            <a:spLocks noChangeArrowheads="1"/>
          </p:cNvSpPr>
          <p:nvPr/>
        </p:nvSpPr>
        <p:spPr bwMode="auto">
          <a:xfrm>
            <a:off x="457200" y="4114800"/>
            <a:ext cx="533400" cy="1160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7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9</a:t>
            </a:r>
          </a:p>
        </p:txBody>
      </p:sp>
      <p:sp>
        <p:nvSpPr>
          <p:cNvPr id="60458" name="Line 42"/>
          <p:cNvSpPr>
            <a:spLocks noChangeShapeType="1"/>
          </p:cNvSpPr>
          <p:nvPr/>
        </p:nvSpPr>
        <p:spPr bwMode="auto">
          <a:xfrm>
            <a:off x="457200" y="4648200"/>
            <a:ext cx="40005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0459" name="Text Box 43"/>
          <p:cNvSpPr txBox="1">
            <a:spLocks noChangeArrowheads="1"/>
          </p:cNvSpPr>
          <p:nvPr/>
        </p:nvSpPr>
        <p:spPr bwMode="auto">
          <a:xfrm>
            <a:off x="1066800" y="4343400"/>
            <a:ext cx="5334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+</a:t>
            </a:r>
          </a:p>
        </p:txBody>
      </p:sp>
      <p:sp>
        <p:nvSpPr>
          <p:cNvPr id="60460" name="Text Box 44"/>
          <p:cNvSpPr txBox="1">
            <a:spLocks noChangeArrowheads="1"/>
          </p:cNvSpPr>
          <p:nvPr/>
        </p:nvSpPr>
        <p:spPr bwMode="auto">
          <a:xfrm>
            <a:off x="1752600" y="4114800"/>
            <a:ext cx="533400" cy="1160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 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 9</a:t>
            </a:r>
          </a:p>
        </p:txBody>
      </p:sp>
      <p:sp>
        <p:nvSpPr>
          <p:cNvPr id="60461" name="Line 45"/>
          <p:cNvSpPr>
            <a:spLocks noChangeShapeType="1"/>
          </p:cNvSpPr>
          <p:nvPr/>
        </p:nvSpPr>
        <p:spPr bwMode="auto">
          <a:xfrm>
            <a:off x="1828800" y="4648200"/>
            <a:ext cx="355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0462" name="Text Box 46"/>
          <p:cNvSpPr txBox="1">
            <a:spLocks noChangeArrowheads="1"/>
          </p:cNvSpPr>
          <p:nvPr/>
        </p:nvSpPr>
        <p:spPr bwMode="auto">
          <a:xfrm>
            <a:off x="2438400" y="4343400"/>
            <a:ext cx="4572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=</a:t>
            </a:r>
          </a:p>
        </p:txBody>
      </p:sp>
      <p:sp>
        <p:nvSpPr>
          <p:cNvPr id="60463" name="Text Box 47"/>
          <p:cNvSpPr txBox="1">
            <a:spLocks noChangeArrowheads="1"/>
          </p:cNvSpPr>
          <p:nvPr/>
        </p:nvSpPr>
        <p:spPr bwMode="auto">
          <a:xfrm>
            <a:off x="2819400" y="4038600"/>
            <a:ext cx="609600" cy="1160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 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 9</a:t>
            </a:r>
          </a:p>
        </p:txBody>
      </p:sp>
      <p:sp>
        <p:nvSpPr>
          <p:cNvPr id="60464" name="Line 48"/>
          <p:cNvSpPr>
            <a:spLocks noChangeShapeType="1"/>
          </p:cNvSpPr>
          <p:nvPr/>
        </p:nvSpPr>
        <p:spPr bwMode="auto">
          <a:xfrm>
            <a:off x="2895600" y="4572000"/>
            <a:ext cx="4064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0465" name="Text Box 49"/>
          <p:cNvSpPr txBox="1">
            <a:spLocks noChangeArrowheads="1"/>
          </p:cNvSpPr>
          <p:nvPr/>
        </p:nvSpPr>
        <p:spPr bwMode="auto">
          <a:xfrm>
            <a:off x="3581400" y="4343400"/>
            <a:ext cx="5334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+</a:t>
            </a:r>
          </a:p>
        </p:txBody>
      </p:sp>
      <p:sp>
        <p:nvSpPr>
          <p:cNvPr id="60466" name="Text Box 50"/>
          <p:cNvSpPr txBox="1">
            <a:spLocks noChangeArrowheads="1"/>
          </p:cNvSpPr>
          <p:nvPr/>
        </p:nvSpPr>
        <p:spPr bwMode="auto">
          <a:xfrm>
            <a:off x="4267200" y="4267200"/>
            <a:ext cx="5334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…</a:t>
            </a:r>
          </a:p>
        </p:txBody>
      </p:sp>
      <p:sp>
        <p:nvSpPr>
          <p:cNvPr id="60469" name="Text Box 53"/>
          <p:cNvSpPr txBox="1">
            <a:spLocks noChangeArrowheads="1"/>
          </p:cNvSpPr>
          <p:nvPr/>
        </p:nvSpPr>
        <p:spPr bwMode="auto">
          <a:xfrm>
            <a:off x="2286000" y="5334000"/>
            <a:ext cx="609600" cy="1160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 4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13</a:t>
            </a:r>
          </a:p>
        </p:txBody>
      </p:sp>
      <p:sp>
        <p:nvSpPr>
          <p:cNvPr id="60470" name="Line 54"/>
          <p:cNvSpPr>
            <a:spLocks noChangeShapeType="1"/>
          </p:cNvSpPr>
          <p:nvPr/>
        </p:nvSpPr>
        <p:spPr bwMode="auto">
          <a:xfrm>
            <a:off x="2286000" y="5867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0471" name="Text Box 55"/>
          <p:cNvSpPr txBox="1">
            <a:spLocks noChangeArrowheads="1"/>
          </p:cNvSpPr>
          <p:nvPr/>
        </p:nvSpPr>
        <p:spPr bwMode="auto">
          <a:xfrm>
            <a:off x="3124200" y="5562600"/>
            <a:ext cx="4572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=</a:t>
            </a:r>
          </a:p>
        </p:txBody>
      </p:sp>
      <p:sp>
        <p:nvSpPr>
          <p:cNvPr id="60472" name="Text Box 56"/>
          <p:cNvSpPr txBox="1">
            <a:spLocks noChangeArrowheads="1"/>
          </p:cNvSpPr>
          <p:nvPr/>
        </p:nvSpPr>
        <p:spPr bwMode="auto">
          <a:xfrm>
            <a:off x="3657600" y="5334000"/>
            <a:ext cx="914400" cy="1160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 12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 13</a:t>
            </a:r>
          </a:p>
        </p:txBody>
      </p:sp>
      <p:sp>
        <p:nvSpPr>
          <p:cNvPr id="60473" name="Line 57"/>
          <p:cNvSpPr>
            <a:spLocks noChangeShapeType="1"/>
          </p:cNvSpPr>
          <p:nvPr/>
        </p:nvSpPr>
        <p:spPr bwMode="auto">
          <a:xfrm>
            <a:off x="3810000" y="5867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0478" name="Text Box 62"/>
          <p:cNvSpPr txBox="1">
            <a:spLocks noChangeArrowheads="1"/>
          </p:cNvSpPr>
          <p:nvPr/>
        </p:nvSpPr>
        <p:spPr bwMode="auto">
          <a:xfrm>
            <a:off x="381000" y="5638800"/>
            <a:ext cx="5334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…</a:t>
            </a:r>
          </a:p>
        </p:txBody>
      </p:sp>
      <p:sp>
        <p:nvSpPr>
          <p:cNvPr id="60479" name="Text Box 63"/>
          <p:cNvSpPr txBox="1">
            <a:spLocks noChangeArrowheads="1"/>
          </p:cNvSpPr>
          <p:nvPr/>
        </p:nvSpPr>
        <p:spPr bwMode="auto">
          <a:xfrm>
            <a:off x="1600200" y="5562600"/>
            <a:ext cx="4572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+</a:t>
            </a:r>
          </a:p>
        </p:txBody>
      </p:sp>
      <p:sp>
        <p:nvSpPr>
          <p:cNvPr id="60480" name="AutoShape 64"/>
          <p:cNvSpPr>
            <a:spLocks noChangeArrowheads="1"/>
          </p:cNvSpPr>
          <p:nvPr/>
        </p:nvSpPr>
        <p:spPr bwMode="auto">
          <a:xfrm>
            <a:off x="2971800" y="1371600"/>
            <a:ext cx="990600" cy="1143000"/>
          </a:xfrm>
          <a:prstGeom prst="star8">
            <a:avLst>
              <a:gd name="adj" fmla="val 38250"/>
            </a:avLst>
          </a:prstGeom>
          <a:solidFill>
            <a:srgbClr val="FF99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3333CC"/>
                </a:solidFill>
                <a:latin typeface="Arial" charset="0"/>
              </a:rPr>
              <a:t>2</a:t>
            </a:r>
          </a:p>
          <a:p>
            <a:pPr algn="ctr"/>
            <a:r>
              <a:rPr lang="en-US" sz="3200">
                <a:solidFill>
                  <a:srgbClr val="3333CC"/>
                </a:solidFill>
                <a:latin typeface="Arial" charset="0"/>
              </a:rPr>
              <a:t>9</a:t>
            </a:r>
          </a:p>
        </p:txBody>
      </p:sp>
      <p:sp>
        <p:nvSpPr>
          <p:cNvPr id="60481" name="Line 65"/>
          <p:cNvSpPr>
            <a:spLocks noChangeShapeType="1"/>
          </p:cNvSpPr>
          <p:nvPr/>
        </p:nvSpPr>
        <p:spPr bwMode="auto">
          <a:xfrm>
            <a:off x="3200400" y="1905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0482" name="AutoShape 66"/>
          <p:cNvSpPr>
            <a:spLocks noChangeArrowheads="1"/>
          </p:cNvSpPr>
          <p:nvPr/>
        </p:nvSpPr>
        <p:spPr bwMode="auto">
          <a:xfrm>
            <a:off x="4114800" y="4114800"/>
            <a:ext cx="990600" cy="1143000"/>
          </a:xfrm>
          <a:prstGeom prst="star8">
            <a:avLst>
              <a:gd name="adj" fmla="val 38250"/>
            </a:avLst>
          </a:prstGeom>
          <a:solidFill>
            <a:srgbClr val="FF99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3333CC"/>
                </a:solidFill>
                <a:latin typeface="Arial" charset="0"/>
              </a:rPr>
              <a:t>7</a:t>
            </a:r>
          </a:p>
          <a:p>
            <a:pPr algn="ctr"/>
            <a:r>
              <a:rPr lang="en-US" sz="3200">
                <a:solidFill>
                  <a:srgbClr val="3333CC"/>
                </a:solidFill>
                <a:latin typeface="Arial" charset="0"/>
              </a:rPr>
              <a:t>9</a:t>
            </a:r>
          </a:p>
        </p:txBody>
      </p:sp>
      <p:sp>
        <p:nvSpPr>
          <p:cNvPr id="60483" name="Line 67"/>
          <p:cNvSpPr>
            <a:spLocks noChangeShapeType="1"/>
          </p:cNvSpPr>
          <p:nvPr/>
        </p:nvSpPr>
        <p:spPr bwMode="auto">
          <a:xfrm>
            <a:off x="4343400" y="46482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0484" name="AutoShape 68"/>
          <p:cNvSpPr>
            <a:spLocks noChangeArrowheads="1"/>
          </p:cNvSpPr>
          <p:nvPr/>
        </p:nvSpPr>
        <p:spPr bwMode="auto">
          <a:xfrm>
            <a:off x="3048000" y="2667000"/>
            <a:ext cx="990600" cy="1219200"/>
          </a:xfrm>
          <a:prstGeom prst="star8">
            <a:avLst>
              <a:gd name="adj" fmla="val 38250"/>
            </a:avLst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0000"/>
                </a:solidFill>
                <a:latin typeface="Arial" charset="0"/>
              </a:rPr>
              <a:t>14</a:t>
            </a:r>
          </a:p>
          <a:p>
            <a:pPr algn="ctr"/>
            <a:r>
              <a:rPr lang="en-US" sz="3200">
                <a:solidFill>
                  <a:srgbClr val="FF0000"/>
                </a:solidFill>
                <a:latin typeface="Arial" charset="0"/>
              </a:rPr>
              <a:t>15</a:t>
            </a:r>
          </a:p>
        </p:txBody>
      </p:sp>
      <p:sp>
        <p:nvSpPr>
          <p:cNvPr id="60485" name="Line 69"/>
          <p:cNvSpPr>
            <a:spLocks noChangeShapeType="1"/>
          </p:cNvSpPr>
          <p:nvPr/>
        </p:nvSpPr>
        <p:spPr bwMode="auto">
          <a:xfrm>
            <a:off x="3276600" y="32766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0486" name="AutoShape 70"/>
          <p:cNvSpPr>
            <a:spLocks noChangeArrowheads="1"/>
          </p:cNvSpPr>
          <p:nvPr/>
        </p:nvSpPr>
        <p:spPr bwMode="auto">
          <a:xfrm>
            <a:off x="457200" y="5334000"/>
            <a:ext cx="990600" cy="1143000"/>
          </a:xfrm>
          <a:prstGeom prst="star8">
            <a:avLst>
              <a:gd name="adj" fmla="val 38250"/>
            </a:avLst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0000"/>
                </a:solidFill>
                <a:latin typeface="Arial" charset="0"/>
              </a:rPr>
              <a:t>8</a:t>
            </a:r>
          </a:p>
          <a:p>
            <a:pPr algn="ctr"/>
            <a:r>
              <a:rPr lang="en-US" sz="3200">
                <a:solidFill>
                  <a:srgbClr val="FF0000"/>
                </a:solidFill>
                <a:latin typeface="Arial" charset="0"/>
              </a:rPr>
              <a:t>13</a:t>
            </a:r>
          </a:p>
        </p:txBody>
      </p:sp>
      <p:sp>
        <p:nvSpPr>
          <p:cNvPr id="60487" name="Line 71"/>
          <p:cNvSpPr>
            <a:spLocks noChangeShapeType="1"/>
          </p:cNvSpPr>
          <p:nvPr/>
        </p:nvSpPr>
        <p:spPr bwMode="auto">
          <a:xfrm>
            <a:off x="685800" y="58674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0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0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0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0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0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0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0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0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0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0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0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0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0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60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60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60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0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60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60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60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60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0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60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60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60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60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0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60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60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60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60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60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60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60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60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604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6" dur="500"/>
                                        <p:tgtEl>
                                          <p:spTgt spid="60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60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60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60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6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60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6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6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6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6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6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6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/>
      <p:bldP spid="60422" grpId="0"/>
      <p:bldP spid="60423" grpId="0" animBg="1"/>
      <p:bldP spid="60424" grpId="0"/>
      <p:bldP spid="60425" grpId="0"/>
      <p:bldP spid="60425" grpId="1"/>
      <p:bldP spid="60426" grpId="0"/>
      <p:bldP spid="60427" grpId="0"/>
      <p:bldP spid="60428" grpId="0"/>
      <p:bldP spid="60429" grpId="0" animBg="1"/>
      <p:bldP spid="60430" grpId="0" animBg="1"/>
      <p:bldP spid="60431" grpId="0" animBg="1"/>
      <p:bldP spid="60433" grpId="0"/>
      <p:bldP spid="60434" grpId="0" animBg="1"/>
      <p:bldP spid="60435" grpId="0"/>
      <p:bldP spid="60436" grpId="0" animBg="1"/>
      <p:bldP spid="60437" grpId="0"/>
      <p:bldP spid="60438" grpId="0" animBg="1"/>
      <p:bldP spid="60441" grpId="0"/>
      <p:bldP spid="60442" grpId="0"/>
      <p:bldP spid="60443" grpId="0"/>
      <p:bldP spid="60443" grpId="1"/>
      <p:bldP spid="60444" grpId="0"/>
      <p:bldP spid="60446" grpId="0"/>
      <p:bldP spid="60447" grpId="0" animBg="1"/>
      <p:bldP spid="60448" grpId="0"/>
      <p:bldP spid="60449" grpId="0" animBg="1"/>
      <p:bldP spid="60454" grpId="0"/>
      <p:bldP spid="60455" grpId="0"/>
      <p:bldP spid="60456" grpId="0"/>
      <p:bldP spid="60456" grpId="1"/>
      <p:bldP spid="60457" grpId="0"/>
      <p:bldP spid="60458" grpId="0" animBg="1"/>
      <p:bldP spid="60459" grpId="0"/>
      <p:bldP spid="60460" grpId="0"/>
      <p:bldP spid="60461" grpId="0" animBg="1"/>
      <p:bldP spid="60462" grpId="0"/>
      <p:bldP spid="60463" grpId="0"/>
      <p:bldP spid="60464" grpId="0" animBg="1"/>
      <p:bldP spid="60465" grpId="0"/>
      <p:bldP spid="60466" grpId="0"/>
      <p:bldP spid="60466" grpId="1"/>
      <p:bldP spid="60469" grpId="0"/>
      <p:bldP spid="60470" grpId="0" animBg="1"/>
      <p:bldP spid="60471" grpId="0"/>
      <p:bldP spid="60472" grpId="0"/>
      <p:bldP spid="60473" grpId="0" animBg="1"/>
      <p:bldP spid="60478" grpId="0"/>
      <p:bldP spid="60478" grpId="1"/>
      <p:bldP spid="60479" grpId="0"/>
      <p:bldP spid="60480" grpId="0" animBg="1"/>
      <p:bldP spid="60481" grpId="0" animBg="1"/>
      <p:bldP spid="60482" grpId="0" animBg="1"/>
      <p:bldP spid="60483" grpId="0" animBg="1"/>
      <p:bldP spid="60484" grpId="0" animBg="1"/>
      <p:bldP spid="60485" grpId="0" animBg="1"/>
      <p:bldP spid="60486" grpId="0" animBg="1"/>
      <p:bldP spid="6048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1143000" y="0"/>
            <a:ext cx="7239000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4000">
                <a:solidFill>
                  <a:srgbClr val="FF0000"/>
                </a:solidFill>
                <a:latin typeface="Arial" charset="0"/>
              </a:rPr>
              <a:t>Toán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2057400" y="990600"/>
            <a:ext cx="5562600" cy="17541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0">
                <a:solidFill>
                  <a:srgbClr val="FF0000"/>
                </a:solidFill>
                <a:latin typeface="Arial" charset="0"/>
              </a:rPr>
              <a:t>Phép cộng phân số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457200" y="1905000"/>
            <a:ext cx="8382000" cy="4486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9900CC"/>
                </a:solidFill>
                <a:latin typeface="Arial" charset="0"/>
              </a:rPr>
              <a:t>1/Ví dụ:</a:t>
            </a:r>
          </a:p>
          <a:p>
            <a:pPr>
              <a:spcBef>
                <a:spcPct val="50000"/>
              </a:spcBef>
            </a:pPr>
            <a:r>
              <a:rPr lang="en-US" sz="3600">
                <a:solidFill>
                  <a:srgbClr val="9900CC"/>
                </a:solidFill>
                <a:latin typeface="Arial" charset="0"/>
              </a:rPr>
              <a:t>2/ Quy tắc:</a:t>
            </a:r>
            <a:r>
              <a:rPr lang="en-US" sz="3600">
                <a:latin typeface="Arial" charset="0"/>
              </a:rPr>
              <a:t> </a:t>
            </a:r>
            <a:r>
              <a:rPr lang="en-US" sz="3600">
                <a:solidFill>
                  <a:srgbClr val="008000"/>
                </a:solidFill>
                <a:latin typeface="Arial" charset="0"/>
              </a:rPr>
              <a:t>Muốn cộng hai phân số cùng mẫu số, ta cộng hai tử số với nhau và giữ nguyên mẫu số.</a:t>
            </a:r>
          </a:p>
          <a:p>
            <a:pPr>
              <a:spcBef>
                <a:spcPct val="50000"/>
              </a:spcBef>
            </a:pPr>
            <a:r>
              <a:rPr lang="en-US" sz="3600">
                <a:solidFill>
                  <a:srgbClr val="9900CC"/>
                </a:solidFill>
                <a:latin typeface="Arial" charset="0"/>
              </a:rPr>
              <a:t>*Tính chất giao hoán:</a:t>
            </a:r>
            <a:r>
              <a:rPr lang="en-US" sz="3600">
                <a:latin typeface="Arial" charset="0"/>
              </a:rPr>
              <a:t> </a:t>
            </a:r>
            <a:r>
              <a:rPr lang="en-US" sz="3600">
                <a:solidFill>
                  <a:srgbClr val="008000"/>
                </a:solidFill>
                <a:latin typeface="Arial" charset="0"/>
              </a:rPr>
              <a:t>Khi ta </a:t>
            </a:r>
            <a:r>
              <a:rPr lang="vi-VN" sz="3600">
                <a:solidFill>
                  <a:srgbClr val="008000"/>
                </a:solidFill>
                <a:latin typeface="Arial" charset="0"/>
              </a:rPr>
              <a:t>đ</a:t>
            </a:r>
            <a:r>
              <a:rPr lang="en-US" sz="3600">
                <a:solidFill>
                  <a:srgbClr val="008000"/>
                </a:solidFill>
                <a:latin typeface="Arial" charset="0"/>
              </a:rPr>
              <a:t>ổi chỗ hai phân số trong một tổng thì tổng của chúng không thay </a:t>
            </a:r>
            <a:r>
              <a:rPr lang="vi-VN" sz="3600">
                <a:solidFill>
                  <a:srgbClr val="008000"/>
                </a:solidFill>
                <a:latin typeface="Arial" charset="0"/>
              </a:rPr>
              <a:t>đ</a:t>
            </a:r>
            <a:r>
              <a:rPr lang="en-US" sz="3600">
                <a:solidFill>
                  <a:srgbClr val="008000"/>
                </a:solidFill>
                <a:latin typeface="Arial" charset="0"/>
              </a:rPr>
              <a:t>ổi.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/>
      <p:bldP spid="57349" grpId="0"/>
      <p:bldP spid="5735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AutoShape 4"/>
          <p:cNvSpPr>
            <a:spLocks noChangeArrowheads="1"/>
          </p:cNvSpPr>
          <p:nvPr/>
        </p:nvSpPr>
        <p:spPr bwMode="auto">
          <a:xfrm>
            <a:off x="685800" y="1219200"/>
            <a:ext cx="8305800" cy="2438400"/>
          </a:xfrm>
          <a:prstGeom prst="cloudCallout">
            <a:avLst>
              <a:gd name="adj1" fmla="val -62778"/>
              <a:gd name="adj2" fmla="val -53713"/>
            </a:avLst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</a:pPr>
            <a:r>
              <a:rPr lang="en-US" sz="3600" b="1" smtClean="0">
                <a:solidFill>
                  <a:srgbClr val="FDEDCF"/>
                </a:solidFill>
                <a:latin typeface="Arial" charset="0"/>
              </a:rPr>
              <a:t>Chúc các </a:t>
            </a:r>
            <a:r>
              <a:rPr lang="en-US" sz="3600" b="1" smtClean="0">
                <a:solidFill>
                  <a:srgbClr val="FDEDCF"/>
                </a:solidFill>
                <a:latin typeface="Arial" charset="0"/>
              </a:rPr>
              <a:t>con</a:t>
            </a:r>
          </a:p>
          <a:p>
            <a:pPr algn="ctr">
              <a:spcBef>
                <a:spcPts val="600"/>
              </a:spcBef>
            </a:pPr>
            <a:r>
              <a:rPr lang="en-US" sz="3600" b="1" smtClean="0">
                <a:solidFill>
                  <a:srgbClr val="FDEDCF"/>
                </a:solidFill>
                <a:latin typeface="Arial" charset="0"/>
              </a:rPr>
              <a:t> </a:t>
            </a:r>
            <a:r>
              <a:rPr lang="en-US" sz="3600" b="1" smtClean="0">
                <a:solidFill>
                  <a:srgbClr val="FDEDCF"/>
                </a:solidFill>
                <a:latin typeface="Arial" charset="0"/>
              </a:rPr>
              <a:t>học tốt!</a:t>
            </a:r>
            <a:endParaRPr lang="en-US" sz="3600" b="1">
              <a:solidFill>
                <a:srgbClr val="FDEDCF"/>
              </a:solidFill>
              <a:latin typeface="Arial" charset="0"/>
            </a:endParaRPr>
          </a:p>
        </p:txBody>
      </p:sp>
      <p:pic>
        <p:nvPicPr>
          <p:cNvPr id="47109" name="Picture 5" descr="Bellcol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3281363"/>
            <a:ext cx="3808413" cy="357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45282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nimBg="1"/>
      <p:bldP spid="4710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914400" y="1630363"/>
            <a:ext cx="8289925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3333FF"/>
                </a:solidFill>
                <a:latin typeface="Arial" charset="0"/>
              </a:rPr>
              <a:t>1. Điền dấu thích hợp vào ô trống (&lt;, = ,&gt;)</a:t>
            </a:r>
          </a:p>
        </p:txBody>
      </p:sp>
      <p:sp>
        <p:nvSpPr>
          <p:cNvPr id="22" name="Text Box 29"/>
          <p:cNvSpPr txBox="1">
            <a:spLocks noChangeArrowheads="1"/>
          </p:cNvSpPr>
          <p:nvPr/>
        </p:nvSpPr>
        <p:spPr bwMode="auto">
          <a:xfrm>
            <a:off x="2819400" y="2971800"/>
            <a:ext cx="609600" cy="14462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 5</a:t>
            </a:r>
          </a:p>
        </p:txBody>
      </p:sp>
      <p:sp>
        <p:nvSpPr>
          <p:cNvPr id="18" name="Line 8"/>
          <p:cNvSpPr>
            <a:spLocks noChangeShapeType="1"/>
          </p:cNvSpPr>
          <p:nvPr/>
        </p:nvSpPr>
        <p:spPr bwMode="auto">
          <a:xfrm>
            <a:off x="1524000" y="2895600"/>
            <a:ext cx="414338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sz="4400">
              <a:solidFill>
                <a:srgbClr val="C00000"/>
              </a:solidFill>
            </a:endParaRPr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>
            <a:off x="2971800" y="2895600"/>
            <a:ext cx="53340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sz="4400">
              <a:solidFill>
                <a:srgbClr val="C00000"/>
              </a:solidFill>
            </a:endParaRPr>
          </a:p>
        </p:txBody>
      </p:sp>
      <p:sp>
        <p:nvSpPr>
          <p:cNvPr id="21" name="Text Box 28"/>
          <p:cNvSpPr txBox="1">
            <a:spLocks noChangeArrowheads="1"/>
          </p:cNvSpPr>
          <p:nvPr/>
        </p:nvSpPr>
        <p:spPr bwMode="auto">
          <a:xfrm>
            <a:off x="2971800" y="2133600"/>
            <a:ext cx="46355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4</a:t>
            </a:r>
          </a:p>
        </p:txBody>
      </p:sp>
      <p:sp>
        <p:nvSpPr>
          <p:cNvPr id="23" name="Text Box 38"/>
          <p:cNvSpPr txBox="1">
            <a:spLocks noChangeArrowheads="1"/>
          </p:cNvSpPr>
          <p:nvPr/>
        </p:nvSpPr>
        <p:spPr bwMode="auto">
          <a:xfrm>
            <a:off x="2133600" y="2514600"/>
            <a:ext cx="655638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&lt;</a:t>
            </a:r>
          </a:p>
        </p:txBody>
      </p: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1524000" y="2057400"/>
            <a:ext cx="46355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2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838200" y="2438400"/>
            <a:ext cx="60325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a.</a:t>
            </a:r>
            <a:endParaRPr lang="en-US" sz="440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11274" name="Text Box 27"/>
          <p:cNvSpPr txBox="1">
            <a:spLocks noChangeArrowheads="1"/>
          </p:cNvSpPr>
          <p:nvPr/>
        </p:nvSpPr>
        <p:spPr bwMode="auto">
          <a:xfrm>
            <a:off x="5943600" y="2590800"/>
            <a:ext cx="60325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 </a:t>
            </a:r>
          </a:p>
        </p:txBody>
      </p:sp>
      <p:sp>
        <p:nvSpPr>
          <p:cNvPr id="40" name="Line 9"/>
          <p:cNvSpPr>
            <a:spLocks noChangeShapeType="1"/>
          </p:cNvSpPr>
          <p:nvPr/>
        </p:nvSpPr>
        <p:spPr bwMode="auto">
          <a:xfrm>
            <a:off x="7391400" y="2971800"/>
            <a:ext cx="473075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sz="4400">
              <a:solidFill>
                <a:srgbClr val="C00000"/>
              </a:solidFill>
            </a:endParaRPr>
          </a:p>
        </p:txBody>
      </p:sp>
      <p:sp>
        <p:nvSpPr>
          <p:cNvPr id="41" name="Text Box 28"/>
          <p:cNvSpPr txBox="1">
            <a:spLocks noChangeArrowheads="1"/>
          </p:cNvSpPr>
          <p:nvPr/>
        </p:nvSpPr>
        <p:spPr bwMode="auto">
          <a:xfrm>
            <a:off x="7391400" y="2209800"/>
            <a:ext cx="46355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5</a:t>
            </a:r>
          </a:p>
        </p:txBody>
      </p:sp>
      <p:sp>
        <p:nvSpPr>
          <p:cNvPr id="42" name="Text Box 29"/>
          <p:cNvSpPr txBox="1">
            <a:spLocks noChangeArrowheads="1"/>
          </p:cNvSpPr>
          <p:nvPr/>
        </p:nvSpPr>
        <p:spPr bwMode="auto">
          <a:xfrm>
            <a:off x="7391400" y="3048000"/>
            <a:ext cx="446088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5</a:t>
            </a:r>
          </a:p>
        </p:txBody>
      </p:sp>
      <p:sp>
        <p:nvSpPr>
          <p:cNvPr id="43" name="Text Box 38"/>
          <p:cNvSpPr txBox="1">
            <a:spLocks noChangeArrowheads="1"/>
          </p:cNvSpPr>
          <p:nvPr/>
        </p:nvSpPr>
        <p:spPr bwMode="auto">
          <a:xfrm>
            <a:off x="6705600" y="2514600"/>
            <a:ext cx="517525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=</a:t>
            </a: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5334000" y="2411413"/>
            <a:ext cx="6858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b.</a:t>
            </a:r>
            <a:endParaRPr lang="en-US" sz="440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58" name="Line 8"/>
          <p:cNvSpPr>
            <a:spLocks noChangeShapeType="1"/>
          </p:cNvSpPr>
          <p:nvPr/>
        </p:nvSpPr>
        <p:spPr bwMode="auto">
          <a:xfrm>
            <a:off x="1600200" y="4973638"/>
            <a:ext cx="473075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sz="4400">
              <a:solidFill>
                <a:srgbClr val="C00000"/>
              </a:solidFill>
            </a:endParaRPr>
          </a:p>
        </p:txBody>
      </p:sp>
      <p:sp>
        <p:nvSpPr>
          <p:cNvPr id="59" name="Text Box 27"/>
          <p:cNvSpPr txBox="1">
            <a:spLocks noChangeArrowheads="1"/>
          </p:cNvSpPr>
          <p:nvPr/>
        </p:nvSpPr>
        <p:spPr bwMode="auto">
          <a:xfrm>
            <a:off x="1600200" y="4953000"/>
            <a:ext cx="46355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2</a:t>
            </a:r>
          </a:p>
        </p:txBody>
      </p:sp>
      <p:sp>
        <p:nvSpPr>
          <p:cNvPr id="60" name="Line 9"/>
          <p:cNvSpPr>
            <a:spLocks noChangeShapeType="1"/>
          </p:cNvSpPr>
          <p:nvPr/>
        </p:nvSpPr>
        <p:spPr bwMode="auto">
          <a:xfrm>
            <a:off x="2882900" y="4973638"/>
            <a:ext cx="473075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sz="4400">
              <a:solidFill>
                <a:srgbClr val="C00000"/>
              </a:solidFill>
            </a:endParaRPr>
          </a:p>
        </p:txBody>
      </p:sp>
      <p:sp>
        <p:nvSpPr>
          <p:cNvPr id="61" name="Text Box 28"/>
          <p:cNvSpPr txBox="1">
            <a:spLocks noChangeArrowheads="1"/>
          </p:cNvSpPr>
          <p:nvPr/>
        </p:nvSpPr>
        <p:spPr bwMode="auto">
          <a:xfrm>
            <a:off x="2971800" y="4191000"/>
            <a:ext cx="498475" cy="7699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9</a:t>
            </a:r>
          </a:p>
        </p:txBody>
      </p:sp>
      <p:sp>
        <p:nvSpPr>
          <p:cNvPr id="62" name="Text Box 29"/>
          <p:cNvSpPr txBox="1">
            <a:spLocks noChangeArrowheads="1"/>
          </p:cNvSpPr>
          <p:nvPr/>
        </p:nvSpPr>
        <p:spPr bwMode="auto">
          <a:xfrm>
            <a:off x="2895600" y="5029200"/>
            <a:ext cx="46355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7</a:t>
            </a:r>
          </a:p>
        </p:txBody>
      </p:sp>
      <p:sp>
        <p:nvSpPr>
          <p:cNvPr id="64" name="Text Box 26"/>
          <p:cNvSpPr txBox="1">
            <a:spLocks noChangeArrowheads="1"/>
          </p:cNvSpPr>
          <p:nvPr/>
        </p:nvSpPr>
        <p:spPr bwMode="auto">
          <a:xfrm>
            <a:off x="1600200" y="4191000"/>
            <a:ext cx="46355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9</a:t>
            </a:r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838200" y="4316413"/>
            <a:ext cx="65563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c.</a:t>
            </a:r>
            <a:endParaRPr lang="en-US" sz="440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81" name="Text Box 38"/>
          <p:cNvSpPr txBox="1">
            <a:spLocks noChangeArrowheads="1"/>
          </p:cNvSpPr>
          <p:nvPr/>
        </p:nvSpPr>
        <p:spPr bwMode="auto">
          <a:xfrm>
            <a:off x="6858000" y="4495800"/>
            <a:ext cx="514350" cy="7699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&lt;</a:t>
            </a:r>
          </a:p>
        </p:txBody>
      </p:sp>
      <p:sp>
        <p:nvSpPr>
          <p:cNvPr id="87" name="Rectangle 86"/>
          <p:cNvSpPr>
            <a:spLocks noChangeArrowheads="1"/>
          </p:cNvSpPr>
          <p:nvPr/>
        </p:nvSpPr>
        <p:spPr bwMode="auto">
          <a:xfrm>
            <a:off x="5334000" y="4468813"/>
            <a:ext cx="6858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d.</a:t>
            </a:r>
            <a:endParaRPr lang="en-US" sz="440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88" name="Text Box 29"/>
          <p:cNvSpPr txBox="1">
            <a:spLocks noChangeArrowheads="1"/>
          </p:cNvSpPr>
          <p:nvPr/>
        </p:nvSpPr>
        <p:spPr bwMode="auto">
          <a:xfrm>
            <a:off x="1524000" y="2971800"/>
            <a:ext cx="46355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5</a:t>
            </a:r>
          </a:p>
        </p:txBody>
      </p:sp>
      <p:sp>
        <p:nvSpPr>
          <p:cNvPr id="103" name="Text Box 38"/>
          <p:cNvSpPr txBox="1">
            <a:spLocks noChangeArrowheads="1"/>
          </p:cNvSpPr>
          <p:nvPr/>
        </p:nvSpPr>
        <p:spPr bwMode="auto">
          <a:xfrm>
            <a:off x="2286000" y="4572000"/>
            <a:ext cx="514350" cy="7699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&gt;</a:t>
            </a:r>
          </a:p>
        </p:txBody>
      </p:sp>
      <p:sp>
        <p:nvSpPr>
          <p:cNvPr id="63549" name="Text Box 61"/>
          <p:cNvSpPr txBox="1">
            <a:spLocks noChangeArrowheads="1"/>
          </p:cNvSpPr>
          <p:nvPr/>
        </p:nvSpPr>
        <p:spPr bwMode="auto">
          <a:xfrm>
            <a:off x="2133600" y="2667000"/>
            <a:ext cx="685800" cy="5238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9900CC"/>
              </a:solidFill>
              <a:latin typeface="Arial" charset="0"/>
            </a:endParaRPr>
          </a:p>
        </p:txBody>
      </p:sp>
      <p:sp>
        <p:nvSpPr>
          <p:cNvPr id="11292" name="Text Box 62"/>
          <p:cNvSpPr txBox="1">
            <a:spLocks noChangeArrowheads="1"/>
          </p:cNvSpPr>
          <p:nvPr/>
        </p:nvSpPr>
        <p:spPr bwMode="auto">
          <a:xfrm>
            <a:off x="8077200" y="3429000"/>
            <a:ext cx="4572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63551" name="Text Box 63"/>
          <p:cNvSpPr txBox="1">
            <a:spLocks noChangeArrowheads="1"/>
          </p:cNvSpPr>
          <p:nvPr/>
        </p:nvSpPr>
        <p:spPr bwMode="auto">
          <a:xfrm>
            <a:off x="6705600" y="2667000"/>
            <a:ext cx="609600" cy="5238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63552" name="Text Box 64"/>
          <p:cNvSpPr txBox="1">
            <a:spLocks noChangeArrowheads="1"/>
          </p:cNvSpPr>
          <p:nvPr/>
        </p:nvSpPr>
        <p:spPr bwMode="auto">
          <a:xfrm>
            <a:off x="2209800" y="4724400"/>
            <a:ext cx="609600" cy="5238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63553" name="Text Box 65"/>
          <p:cNvSpPr txBox="1">
            <a:spLocks noChangeArrowheads="1"/>
          </p:cNvSpPr>
          <p:nvPr/>
        </p:nvSpPr>
        <p:spPr bwMode="auto">
          <a:xfrm>
            <a:off x="6858000" y="4648200"/>
            <a:ext cx="609600" cy="5238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63554" name="Text Box 66"/>
          <p:cNvSpPr txBox="1">
            <a:spLocks noChangeArrowheads="1"/>
          </p:cNvSpPr>
          <p:nvPr/>
        </p:nvSpPr>
        <p:spPr bwMode="auto">
          <a:xfrm>
            <a:off x="6172200" y="2590800"/>
            <a:ext cx="3810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hlink"/>
                </a:solidFill>
                <a:latin typeface="Arial" charset="0"/>
              </a:rPr>
              <a:t>1</a:t>
            </a:r>
          </a:p>
        </p:txBody>
      </p:sp>
      <p:sp>
        <p:nvSpPr>
          <p:cNvPr id="63555" name="Text Box 67"/>
          <p:cNvSpPr txBox="1">
            <a:spLocks noChangeArrowheads="1"/>
          </p:cNvSpPr>
          <p:nvPr/>
        </p:nvSpPr>
        <p:spPr bwMode="auto">
          <a:xfrm>
            <a:off x="6172200" y="4267200"/>
            <a:ext cx="533400" cy="14462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chemeClr val="hlink"/>
                </a:solidFill>
                <a:latin typeface="Arial" charset="0"/>
              </a:rPr>
              <a:t>3</a:t>
            </a:r>
          </a:p>
          <a:p>
            <a:r>
              <a:rPr lang="en-US" sz="4400">
                <a:solidFill>
                  <a:schemeClr val="hlink"/>
                </a:solidFill>
                <a:latin typeface="Arial" charset="0"/>
              </a:rPr>
              <a:t>5</a:t>
            </a:r>
          </a:p>
        </p:txBody>
      </p:sp>
      <p:sp>
        <p:nvSpPr>
          <p:cNvPr id="63556" name="Line 68"/>
          <p:cNvSpPr>
            <a:spLocks noChangeShapeType="1"/>
          </p:cNvSpPr>
          <p:nvPr/>
        </p:nvSpPr>
        <p:spPr bwMode="auto">
          <a:xfrm>
            <a:off x="6096000" y="4953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3557" name="Text Box 69"/>
          <p:cNvSpPr txBox="1">
            <a:spLocks noChangeArrowheads="1"/>
          </p:cNvSpPr>
          <p:nvPr/>
        </p:nvSpPr>
        <p:spPr bwMode="auto">
          <a:xfrm>
            <a:off x="7620000" y="4572000"/>
            <a:ext cx="60960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hlink"/>
                </a:solidFill>
                <a:latin typeface="Arial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3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3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3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6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6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/>
      <p:bldP spid="22" grpId="0"/>
      <p:bldP spid="21" grpId="0"/>
      <p:bldP spid="24" grpId="0"/>
      <p:bldP spid="31" grpId="0"/>
      <p:bldP spid="41" grpId="0"/>
      <p:bldP spid="42" grpId="0"/>
      <p:bldP spid="51" grpId="0"/>
      <p:bldP spid="59" grpId="0"/>
      <p:bldP spid="61" grpId="0"/>
      <p:bldP spid="62" grpId="0"/>
      <p:bldP spid="64" grpId="0"/>
      <p:bldP spid="69" grpId="0"/>
      <p:bldP spid="87" grpId="0"/>
      <p:bldP spid="88" grpId="0"/>
      <p:bldP spid="63549" grpId="0" animBg="1"/>
      <p:bldP spid="63551" grpId="0" animBg="1"/>
      <p:bldP spid="63552" grpId="0" animBg="1"/>
      <p:bldP spid="63553" grpId="0" animBg="1"/>
      <p:bldP spid="63554" grpId="0"/>
      <p:bldP spid="63555" grpId="0"/>
      <p:bldP spid="63556" grpId="0" animBg="1"/>
      <p:bldP spid="635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1752600" y="533400"/>
            <a:ext cx="57150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304800" y="457200"/>
            <a:ext cx="8534400" cy="2530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endParaRPr lang="en-US" sz="4000">
              <a:solidFill>
                <a:srgbClr val="3333FF"/>
              </a:solidFill>
              <a:latin typeface="Arial" charset="0"/>
            </a:endParaRPr>
          </a:p>
          <a:p>
            <a:pPr algn="ctr"/>
            <a:r>
              <a:rPr lang="en-US" sz="4800">
                <a:solidFill>
                  <a:srgbClr val="FF0000"/>
                </a:solidFill>
                <a:latin typeface="Arial" charset="0"/>
              </a:rPr>
              <a:t>Toán</a:t>
            </a:r>
          </a:p>
          <a:p>
            <a:pPr algn="ctr"/>
            <a:r>
              <a:rPr lang="en-US" sz="7200" b="0">
                <a:solidFill>
                  <a:srgbClr val="FF0000"/>
                </a:solidFill>
                <a:latin typeface="Arial" charset="0"/>
              </a:rPr>
              <a:t>Phép cộng phân số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362200"/>
            <a:ext cx="8229600" cy="2667000"/>
          </a:xfrm>
        </p:spPr>
        <p:txBody>
          <a:bodyPr>
            <a:noAutofit/>
          </a:bodyPr>
          <a:lstStyle/>
          <a:p>
            <a:pPr algn="just" eaLnBrk="1" hangingPunct="1">
              <a:defRPr/>
            </a:pPr>
            <a:endParaRPr lang="en-US" sz="2000" u="sng" dirty="0" smtClean="0">
              <a:solidFill>
                <a:srgbClr val="C50B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Times New Roman" pitchFamily="18" charset="0"/>
            </a:endParaRPr>
          </a:p>
          <a:p>
            <a:pPr algn="just" eaLnBrk="1" hangingPunct="1">
              <a:defRPr/>
            </a:pPr>
            <a:endParaRPr lang="en-US" sz="2000" u="sng" dirty="0" smtClean="0">
              <a:solidFill>
                <a:srgbClr val="C50B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Times New Roman" pitchFamily="18" charset="0"/>
            </a:endParaRPr>
          </a:p>
          <a:p>
            <a:pPr algn="just" eaLnBrk="1" hangingPunct="1">
              <a:defRPr/>
            </a:pPr>
            <a:endParaRPr lang="en-US" sz="2000" u="sng" dirty="0" smtClean="0">
              <a:solidFill>
                <a:srgbClr val="C50B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Times New Roman" pitchFamily="18" charset="0"/>
            </a:endParaRPr>
          </a:p>
          <a:p>
            <a:pPr algn="just" eaLnBrk="1" hangingPunct="1">
              <a:defRPr/>
            </a:pPr>
            <a:endParaRPr lang="en-US" sz="2000" u="sng" dirty="0" smtClean="0">
              <a:solidFill>
                <a:srgbClr val="C50B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en-US" sz="2800" b="1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1</a:t>
            </a: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/</a:t>
            </a:r>
            <a:r>
              <a:rPr lang="en-US" sz="2800" u="sng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Ví</a:t>
            </a:r>
            <a:r>
              <a:rPr lang="en-US" sz="2800" u="sng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dụ</a:t>
            </a:r>
            <a:r>
              <a:rPr lang="en-US" sz="2800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:Có</a:t>
            </a: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 1 </a:t>
            </a:r>
            <a:r>
              <a:rPr lang="en-US" sz="2800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băng</a:t>
            </a: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giấy,bạn</a:t>
            </a: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 Nam </a:t>
            </a:r>
            <a:r>
              <a:rPr lang="en-US" sz="2800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tô</a:t>
            </a: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màu</a:t>
            </a: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  3  </a:t>
            </a:r>
            <a:r>
              <a:rPr lang="en-US" sz="2800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băng</a:t>
            </a: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giấy</a:t>
            </a: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sau</a:t>
            </a: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đó</a:t>
            </a: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 Nam </a:t>
            </a:r>
            <a:r>
              <a:rPr lang="en-US" sz="2800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tô</a:t>
            </a: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màu</a:t>
            </a: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tiếp</a:t>
            </a: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                    8 </a:t>
            </a:r>
          </a:p>
          <a:p>
            <a:pPr algn="just" eaLnBrk="1" hangingPunct="1">
              <a:defRPr/>
            </a:pP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 2   </a:t>
            </a:r>
            <a:r>
              <a:rPr lang="en-US" sz="2800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băng</a:t>
            </a: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giấy</a:t>
            </a: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Hỏi</a:t>
            </a: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bạn</a:t>
            </a: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 Nam </a:t>
            </a:r>
            <a:r>
              <a:rPr lang="en-US" sz="2800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đã</a:t>
            </a: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tô</a:t>
            </a: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màu</a:t>
            </a: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bao</a:t>
            </a: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nhiêu</a:t>
            </a:r>
            <a:endParaRPr lang="en-US" sz="2800" dirty="0" smtClean="0">
              <a:solidFill>
                <a:srgbClr val="C50B75"/>
              </a:solidFill>
              <a:latin typeface="Arial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 8          </a:t>
            </a:r>
          </a:p>
          <a:p>
            <a:pPr algn="just" eaLnBrk="1" hangingPunct="1">
              <a:defRPr/>
            </a:pPr>
            <a:r>
              <a:rPr lang="en-US" sz="2800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phần</a:t>
            </a: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băng</a:t>
            </a: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giấy</a:t>
            </a: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?</a:t>
            </a:r>
          </a:p>
          <a:p>
            <a:pPr algn="just" eaLnBrk="1" hangingPunct="1">
              <a:defRPr/>
            </a:pPr>
            <a:endParaRPr lang="en-US" sz="2000" dirty="0" smtClean="0">
              <a:solidFill>
                <a:srgbClr val="480D79"/>
              </a:solidFill>
              <a:latin typeface="Arial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en-US" sz="2000" dirty="0" smtClean="0">
                <a:solidFill>
                  <a:srgbClr val="480D79"/>
                </a:solidFill>
                <a:latin typeface="Arial"/>
                <a:cs typeface="Times New Roman" pitchFamily="18" charset="0"/>
              </a:rPr>
              <a:t> </a:t>
            </a:r>
          </a:p>
          <a:p>
            <a:pPr algn="just" eaLnBrk="1" hangingPunct="1">
              <a:defRPr/>
            </a:pPr>
            <a:r>
              <a:rPr lang="en-US" sz="2000" dirty="0" smtClean="0">
                <a:solidFill>
                  <a:srgbClr val="480D79"/>
                </a:solidFill>
                <a:latin typeface="Arial"/>
                <a:cs typeface="Times New Roman" pitchFamily="18" charset="0"/>
              </a:rPr>
              <a:t> 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7315200" y="1411288"/>
            <a:ext cx="457200" cy="3175"/>
          </a:xfrm>
          <a:prstGeom prst="line">
            <a:avLst/>
          </a:prstGeom>
          <a:ln>
            <a:solidFill>
              <a:srgbClr val="C50B75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85800" y="2478088"/>
            <a:ext cx="304800" cy="1587"/>
          </a:xfrm>
          <a:prstGeom prst="line">
            <a:avLst/>
          </a:prstGeom>
          <a:ln>
            <a:solidFill>
              <a:srgbClr val="C50B75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4143375" y="3884613"/>
            <a:ext cx="3657600" cy="1449387"/>
            <a:chOff x="5077518" y="4183554"/>
            <a:chExt cx="3657600" cy="1449388"/>
          </a:xfrm>
        </p:grpSpPr>
        <p:grpSp>
          <p:nvGrpSpPr>
            <p:cNvPr id="13341" name="Group 44"/>
            <p:cNvGrpSpPr>
              <a:grpSpLocks/>
            </p:cNvGrpSpPr>
            <p:nvPr/>
          </p:nvGrpSpPr>
          <p:grpSpPr bwMode="auto">
            <a:xfrm>
              <a:off x="5077518" y="4183554"/>
              <a:ext cx="3657600" cy="1447800"/>
              <a:chOff x="5077518" y="4183554"/>
              <a:chExt cx="3657600" cy="1447800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5077518" y="4183554"/>
                <a:ext cx="2286000" cy="14478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ln>
                    <a:solidFill>
                      <a:schemeClr val="bg1"/>
                    </a:solidFill>
                  </a:ln>
                  <a:latin typeface="Arial"/>
                </a:endParaRPr>
              </a:p>
            </p:txBody>
          </p:sp>
          <p:grpSp>
            <p:nvGrpSpPr>
              <p:cNvPr id="13345" name="Group 58"/>
              <p:cNvGrpSpPr>
                <a:grpSpLocks/>
              </p:cNvGrpSpPr>
              <p:nvPr/>
            </p:nvGrpSpPr>
            <p:grpSpPr bwMode="auto">
              <a:xfrm>
                <a:off x="5534718" y="4183554"/>
                <a:ext cx="1373188" cy="1447800"/>
                <a:chOff x="6019006" y="2820194"/>
                <a:chExt cx="1373188" cy="1447800"/>
              </a:xfrm>
            </p:grpSpPr>
            <p:cxnSp>
              <p:nvCxnSpPr>
                <p:cNvPr id="50" name="Straight Connector 49"/>
                <p:cNvCxnSpPr/>
                <p:nvPr/>
              </p:nvCxnSpPr>
              <p:spPr>
                <a:xfrm rot="5400000">
                  <a:off x="5295899" y="3543301"/>
                  <a:ext cx="1447801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rot="5400000">
                  <a:off x="5753099" y="3543301"/>
                  <a:ext cx="1447801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 rot="5400000">
                  <a:off x="6210299" y="3543301"/>
                  <a:ext cx="1447801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 rot="5400000">
                  <a:off x="6667499" y="3543301"/>
                  <a:ext cx="1447801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0" name="Rectangle 59"/>
              <p:cNvSpPr/>
              <p:nvPr/>
            </p:nvSpPr>
            <p:spPr>
              <a:xfrm>
                <a:off x="7363518" y="4183554"/>
                <a:ext cx="1371600" cy="14478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ln>
                    <a:solidFill>
                      <a:schemeClr val="bg1"/>
                    </a:solidFill>
                  </a:ln>
                  <a:latin typeface="Arial"/>
                </a:endParaRPr>
              </a:p>
            </p:txBody>
          </p:sp>
        </p:grpSp>
        <p:cxnSp>
          <p:nvCxnSpPr>
            <p:cNvPr id="62" name="Straight Connector 61"/>
            <p:cNvCxnSpPr/>
            <p:nvPr/>
          </p:nvCxnSpPr>
          <p:spPr>
            <a:xfrm rot="5400000">
              <a:off x="7096819" y="4907454"/>
              <a:ext cx="1447801" cy="3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7554019" y="4907454"/>
              <a:ext cx="1447801" cy="3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Right Brace 17"/>
          <p:cNvSpPr>
            <a:spLocks/>
          </p:cNvSpPr>
          <p:nvPr/>
        </p:nvSpPr>
        <p:spPr bwMode="auto">
          <a:xfrm rot="-5400000">
            <a:off x="5105400" y="2590800"/>
            <a:ext cx="304800" cy="2286000"/>
          </a:xfrm>
          <a:prstGeom prst="rightBrace">
            <a:avLst>
              <a:gd name="adj1" fmla="val 8333"/>
              <a:gd name="adj2" fmla="val 50000"/>
            </a:avLst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 vert="eaVert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0" name="Left Brace 19"/>
          <p:cNvSpPr>
            <a:spLocks/>
          </p:cNvSpPr>
          <p:nvPr/>
        </p:nvSpPr>
        <p:spPr bwMode="auto">
          <a:xfrm rot="-5400000">
            <a:off x="4676775" y="4799013"/>
            <a:ext cx="304800" cy="13716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 vert="eaVert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1" name="Left Brace 20"/>
          <p:cNvSpPr>
            <a:spLocks/>
          </p:cNvSpPr>
          <p:nvPr/>
        </p:nvSpPr>
        <p:spPr bwMode="auto">
          <a:xfrm rot="-5400000">
            <a:off x="5791200" y="5029200"/>
            <a:ext cx="304800" cy="9144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algn="ctr">
            <a:solidFill>
              <a:srgbClr val="3333FF"/>
            </a:solidFill>
            <a:round/>
            <a:headEnd/>
            <a:tailEnd/>
          </a:ln>
        </p:spPr>
        <p:txBody>
          <a:bodyPr vert="eaVert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5057775" y="3046413"/>
            <a:ext cx="434975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Times New Roman" pitchFamily="18" charset="0"/>
              </a:rPr>
              <a:t>?</a:t>
            </a:r>
          </a:p>
        </p:txBody>
      </p: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5743575" y="5548313"/>
            <a:ext cx="533400" cy="1131887"/>
            <a:chOff x="6677718" y="5845667"/>
            <a:chExt cx="533400" cy="1132462"/>
          </a:xfrm>
        </p:grpSpPr>
        <p:grpSp>
          <p:nvGrpSpPr>
            <p:cNvPr id="13337" name="Group 22"/>
            <p:cNvGrpSpPr>
              <a:grpSpLocks/>
            </p:cNvGrpSpPr>
            <p:nvPr/>
          </p:nvGrpSpPr>
          <p:grpSpPr bwMode="auto">
            <a:xfrm>
              <a:off x="6677718" y="5845667"/>
              <a:ext cx="533400" cy="584775"/>
              <a:chOff x="5119255" y="4572000"/>
              <a:chExt cx="533400" cy="584340"/>
            </a:xfrm>
          </p:grpSpPr>
          <p:sp>
            <p:nvSpPr>
              <p:cNvPr id="24" name="Line 9"/>
              <p:cNvSpPr>
                <a:spLocks noChangeShapeType="1"/>
              </p:cNvSpPr>
              <p:nvPr/>
            </p:nvSpPr>
            <p:spPr bwMode="auto">
              <a:xfrm>
                <a:off x="5119255" y="5119558"/>
                <a:ext cx="533400" cy="0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340" name="Text Box 28"/>
              <p:cNvSpPr txBox="1">
                <a:spLocks noChangeArrowheads="1"/>
              </p:cNvSpPr>
              <p:nvPr/>
            </p:nvSpPr>
            <p:spPr bwMode="auto">
              <a:xfrm>
                <a:off x="5181168" y="4572000"/>
                <a:ext cx="412292" cy="58434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3200">
                    <a:solidFill>
                      <a:srgbClr val="7030A0"/>
                    </a:solidFill>
                    <a:latin typeface="Arial" charset="0"/>
                  </a:rPr>
                  <a:t>2</a:t>
                </a:r>
              </a:p>
            </p:txBody>
          </p:sp>
        </p:grpSp>
        <p:sp>
          <p:nvSpPr>
            <p:cNvPr id="13338" name="Text Box 29"/>
            <p:cNvSpPr txBox="1">
              <a:spLocks noChangeArrowheads="1"/>
            </p:cNvSpPr>
            <p:nvPr/>
          </p:nvSpPr>
          <p:spPr bwMode="auto">
            <a:xfrm>
              <a:off x="6753918" y="6393354"/>
              <a:ext cx="412292" cy="5847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7030A0"/>
                  </a:solidFill>
                  <a:latin typeface="Arial" charset="0"/>
                </a:rPr>
                <a:t>8</a:t>
              </a:r>
            </a:p>
          </p:txBody>
        </p:sp>
      </p:grp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4572000" y="5562600"/>
            <a:ext cx="533400" cy="1131888"/>
            <a:chOff x="5534718" y="5845667"/>
            <a:chExt cx="533400" cy="1132462"/>
          </a:xfrm>
        </p:grpSpPr>
        <p:grpSp>
          <p:nvGrpSpPr>
            <p:cNvPr id="13333" name="Group 26"/>
            <p:cNvGrpSpPr>
              <a:grpSpLocks/>
            </p:cNvGrpSpPr>
            <p:nvPr/>
          </p:nvGrpSpPr>
          <p:grpSpPr bwMode="auto">
            <a:xfrm>
              <a:off x="5534718" y="5845667"/>
              <a:ext cx="533400" cy="584775"/>
              <a:chOff x="5119255" y="4572000"/>
              <a:chExt cx="533400" cy="584340"/>
            </a:xfrm>
          </p:grpSpPr>
          <p:sp>
            <p:nvSpPr>
              <p:cNvPr id="28" name="Line 9"/>
              <p:cNvSpPr>
                <a:spLocks noChangeShapeType="1"/>
              </p:cNvSpPr>
              <p:nvPr/>
            </p:nvSpPr>
            <p:spPr bwMode="auto">
              <a:xfrm>
                <a:off x="5119255" y="5119558"/>
                <a:ext cx="533400" cy="0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336" name="Text Box 28"/>
              <p:cNvSpPr txBox="1">
                <a:spLocks noChangeArrowheads="1"/>
              </p:cNvSpPr>
              <p:nvPr/>
            </p:nvSpPr>
            <p:spPr bwMode="auto">
              <a:xfrm>
                <a:off x="5181168" y="4572000"/>
                <a:ext cx="412292" cy="58434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3200">
                    <a:solidFill>
                      <a:srgbClr val="7030A0"/>
                    </a:solidFill>
                    <a:latin typeface="Arial" charset="0"/>
                  </a:rPr>
                  <a:t>3</a:t>
                </a:r>
              </a:p>
            </p:txBody>
          </p:sp>
        </p:grpSp>
        <p:sp>
          <p:nvSpPr>
            <p:cNvPr id="13334" name="Text Box 29"/>
            <p:cNvSpPr txBox="1">
              <a:spLocks noChangeArrowheads="1"/>
            </p:cNvSpPr>
            <p:nvPr/>
          </p:nvSpPr>
          <p:spPr bwMode="auto">
            <a:xfrm>
              <a:off x="5610918" y="6393354"/>
              <a:ext cx="412292" cy="5847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7030A0"/>
                  </a:solidFill>
                  <a:latin typeface="Arial" charset="0"/>
                </a:rPr>
                <a:t>8</a:t>
              </a:r>
            </a:p>
          </p:txBody>
        </p:sp>
      </p:grpSp>
      <p:grpSp>
        <p:nvGrpSpPr>
          <p:cNvPr id="10" name="Group 43"/>
          <p:cNvGrpSpPr>
            <a:grpSpLocks/>
          </p:cNvGrpSpPr>
          <p:nvPr/>
        </p:nvGrpSpPr>
        <p:grpSpPr bwMode="auto">
          <a:xfrm>
            <a:off x="4143375" y="3884613"/>
            <a:ext cx="1373188" cy="1447800"/>
            <a:chOff x="1524000" y="4191000"/>
            <a:chExt cx="1373188" cy="1447800"/>
          </a:xfrm>
        </p:grpSpPr>
        <p:sp>
          <p:nvSpPr>
            <p:cNvPr id="29" name="Rectangle 28"/>
            <p:cNvSpPr/>
            <p:nvPr/>
          </p:nvSpPr>
          <p:spPr>
            <a:xfrm>
              <a:off x="1524000" y="4191000"/>
              <a:ext cx="1371600" cy="14478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bg1"/>
                  </a:solidFill>
                </a:ln>
                <a:latin typeface="Arial"/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 rot="5400000">
              <a:off x="1258094" y="4914106"/>
              <a:ext cx="144780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 bwMode="auto">
            <a:xfrm rot="5400000">
              <a:off x="1715294" y="4914106"/>
              <a:ext cx="144780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 bwMode="auto">
            <a:xfrm rot="5400000">
              <a:off x="2172494" y="4914106"/>
              <a:ext cx="144780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42"/>
          <p:cNvGrpSpPr>
            <a:grpSpLocks/>
          </p:cNvGrpSpPr>
          <p:nvPr/>
        </p:nvGrpSpPr>
        <p:grpSpPr bwMode="auto">
          <a:xfrm>
            <a:off x="5514975" y="3884613"/>
            <a:ext cx="914400" cy="1460500"/>
            <a:chOff x="0" y="4724400"/>
            <a:chExt cx="914400" cy="1447800"/>
          </a:xfrm>
        </p:grpSpPr>
        <p:cxnSp>
          <p:nvCxnSpPr>
            <p:cNvPr id="36" name="Straight Connector 35"/>
            <p:cNvCxnSpPr/>
            <p:nvPr/>
          </p:nvCxnSpPr>
          <p:spPr bwMode="auto">
            <a:xfrm rot="5400000">
              <a:off x="-265906" y="5447506"/>
              <a:ext cx="144780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Rectangle 39"/>
            <p:cNvSpPr/>
            <p:nvPr/>
          </p:nvSpPr>
          <p:spPr>
            <a:xfrm>
              <a:off x="0" y="4724400"/>
              <a:ext cx="914400" cy="14478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bg1"/>
                  </a:solidFill>
                </a:ln>
                <a:latin typeface="Arial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 bwMode="auto">
            <a:xfrm rot="5400000">
              <a:off x="-265906" y="5447506"/>
              <a:ext cx="144780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1" grpId="0" animBg="1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352800"/>
            <a:ext cx="8305800" cy="2720975"/>
          </a:xfrm>
        </p:spPr>
        <p:txBody>
          <a:bodyPr/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en-US" sz="3600" smtClean="0">
                <a:solidFill>
                  <a:srgbClr val="3333FF"/>
                </a:solidFill>
                <a:latin typeface="Arial" charset="0"/>
                <a:cs typeface="Times New Roman" pitchFamily="18" charset="0"/>
              </a:rPr>
              <a:t>Ta phải th</a:t>
            </a:r>
            <a:r>
              <a:rPr lang="vi-VN" sz="3600" smtClean="0">
                <a:solidFill>
                  <a:srgbClr val="3333FF"/>
                </a:solidFill>
                <a:latin typeface="Arial" charset="0"/>
                <a:cs typeface="Times New Roman" pitchFamily="18" charset="0"/>
              </a:rPr>
              <a:t>ự</a:t>
            </a:r>
            <a:r>
              <a:rPr lang="en-US" sz="3600" smtClean="0">
                <a:solidFill>
                  <a:srgbClr val="3333FF"/>
                </a:solidFill>
                <a:latin typeface="Arial" charset="0"/>
                <a:cs typeface="Times New Roman" pitchFamily="18" charset="0"/>
              </a:rPr>
              <a:t>c hiện phép tính:</a:t>
            </a:r>
          </a:p>
          <a:p>
            <a:pPr marL="0" indent="0" algn="just" eaLnBrk="1" hangingPunct="1">
              <a:buFont typeface="Wingdings" pitchFamily="2" charset="2"/>
              <a:buNone/>
            </a:pPr>
            <a:endParaRPr lang="en-US" sz="1600" smtClean="0">
              <a:solidFill>
                <a:srgbClr val="3333FF"/>
              </a:solidFill>
              <a:latin typeface="Arial" charset="0"/>
              <a:cs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3600" b="1" i="1" smtClean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Vậy ba phần tám cộng hai phần tám bằng năm phần tám.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3600" b="1" smtClean="0">
                <a:solidFill>
                  <a:srgbClr val="A50761"/>
                </a:solidFill>
                <a:latin typeface="Arial" charset="0"/>
                <a:cs typeface="Times New Roman" pitchFamily="18" charset="0"/>
              </a:rPr>
              <a:t>              Ta có :   </a:t>
            </a:r>
          </a:p>
          <a:p>
            <a:pPr marL="0" indent="0" algn="just" eaLnBrk="1" hangingPunct="1">
              <a:buFont typeface="Wingdings" pitchFamily="2" charset="2"/>
              <a:buNone/>
            </a:pPr>
            <a:endParaRPr lang="en-US" smtClean="0">
              <a:solidFill>
                <a:srgbClr val="3333FF"/>
              </a:solidFill>
              <a:latin typeface="Arial" charset="0"/>
              <a:cs typeface="Times New Roman" pitchFamily="18" charset="0"/>
            </a:endParaRPr>
          </a:p>
          <a:p>
            <a:pPr marL="0" indent="0" algn="just" eaLnBrk="1" hangingPunct="1">
              <a:buFont typeface="Wingdings" pitchFamily="2" charset="2"/>
              <a:buNone/>
            </a:pPr>
            <a:endParaRPr lang="en-US" smtClean="0">
              <a:latin typeface="Arial" charset="0"/>
              <a:cs typeface="Times New Roman" pitchFamily="18" charset="0"/>
            </a:endParaRP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en-US" smtClean="0">
                <a:latin typeface="Arial" charset="0"/>
                <a:cs typeface="Times New Roman" pitchFamily="18" charset="0"/>
              </a:rPr>
              <a:t> 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5943600" y="2895600"/>
            <a:ext cx="574675" cy="1531938"/>
            <a:chOff x="3657600" y="4572000"/>
            <a:chExt cx="575129" cy="153159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3657600" y="5257648"/>
              <a:ext cx="533821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4400">
                <a:solidFill>
                  <a:srgbClr val="FF0000"/>
                </a:solidFill>
              </a:endParaRPr>
            </a:p>
          </p:txBody>
        </p:sp>
        <p:sp>
          <p:nvSpPr>
            <p:cNvPr id="14381" name="Text Box 26"/>
            <p:cNvSpPr txBox="1">
              <a:spLocks noChangeArrowheads="1"/>
            </p:cNvSpPr>
            <p:nvPr/>
          </p:nvSpPr>
          <p:spPr bwMode="auto">
            <a:xfrm>
              <a:off x="3733810" y="4572000"/>
              <a:ext cx="498919" cy="76952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4400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4382" name="Text Box 27"/>
            <p:cNvSpPr txBox="1">
              <a:spLocks noChangeArrowheads="1"/>
            </p:cNvSpPr>
            <p:nvPr/>
          </p:nvSpPr>
          <p:spPr bwMode="auto">
            <a:xfrm>
              <a:off x="3733810" y="5334078"/>
              <a:ext cx="498919" cy="76952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4400">
                  <a:solidFill>
                    <a:srgbClr val="FF0000"/>
                  </a:solidFill>
                  <a:latin typeface="Arial" charset="0"/>
                </a:rPr>
                <a:t>8</a:t>
              </a:r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7239000" y="2895600"/>
            <a:ext cx="574675" cy="769938"/>
            <a:chOff x="5105400" y="4572000"/>
            <a:chExt cx="575129" cy="768945"/>
          </a:xfrm>
        </p:grpSpPr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5105400" y="5256916"/>
              <a:ext cx="533821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4400">
                <a:solidFill>
                  <a:srgbClr val="FF0000"/>
                </a:solidFill>
              </a:endParaRPr>
            </a:p>
          </p:txBody>
        </p:sp>
        <p:sp>
          <p:nvSpPr>
            <p:cNvPr id="14379" name="Text Box 28"/>
            <p:cNvSpPr txBox="1">
              <a:spLocks noChangeArrowheads="1"/>
            </p:cNvSpPr>
            <p:nvPr/>
          </p:nvSpPr>
          <p:spPr bwMode="auto">
            <a:xfrm>
              <a:off x="5181610" y="4572000"/>
              <a:ext cx="498919" cy="76894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4400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</p:grpSp>
      <p:sp>
        <p:nvSpPr>
          <p:cNvPr id="14" name="Text Box 29"/>
          <p:cNvSpPr txBox="1">
            <a:spLocks noChangeArrowheads="1"/>
          </p:cNvSpPr>
          <p:nvPr/>
        </p:nvSpPr>
        <p:spPr bwMode="auto">
          <a:xfrm>
            <a:off x="7315200" y="3649663"/>
            <a:ext cx="498475" cy="7699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  <a:latin typeface="Arial" charset="0"/>
              </a:rPr>
              <a:t>8</a:t>
            </a:r>
          </a:p>
        </p:txBody>
      </p:sp>
      <p:sp>
        <p:nvSpPr>
          <p:cNvPr id="15" name="Text Box 38"/>
          <p:cNvSpPr txBox="1">
            <a:spLocks noChangeArrowheads="1"/>
          </p:cNvSpPr>
          <p:nvPr/>
        </p:nvSpPr>
        <p:spPr bwMode="auto">
          <a:xfrm>
            <a:off x="6705600" y="3200400"/>
            <a:ext cx="514350" cy="7699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  <a:latin typeface="Arial" charset="0"/>
              </a:rPr>
              <a:t>+</a:t>
            </a:r>
          </a:p>
        </p:txBody>
      </p:sp>
      <p:sp>
        <p:nvSpPr>
          <p:cNvPr id="70" name="Rectangle 69"/>
          <p:cNvSpPr/>
          <p:nvPr/>
        </p:nvSpPr>
        <p:spPr>
          <a:xfrm>
            <a:off x="2667000" y="760413"/>
            <a:ext cx="2286000" cy="1447800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grpSp>
        <p:nvGrpSpPr>
          <p:cNvPr id="5" name="Group 70"/>
          <p:cNvGrpSpPr>
            <a:grpSpLocks/>
          </p:cNvGrpSpPr>
          <p:nvPr/>
        </p:nvGrpSpPr>
        <p:grpSpPr bwMode="auto">
          <a:xfrm>
            <a:off x="3124200" y="760413"/>
            <a:ext cx="1373188" cy="1447800"/>
            <a:chOff x="6019006" y="2820194"/>
            <a:chExt cx="1373188" cy="1447800"/>
          </a:xfrm>
        </p:grpSpPr>
        <p:cxnSp>
          <p:nvCxnSpPr>
            <p:cNvPr id="72" name="Straight Connector 71"/>
            <p:cNvCxnSpPr/>
            <p:nvPr/>
          </p:nvCxnSpPr>
          <p:spPr>
            <a:xfrm rot="5400000">
              <a:off x="5295900" y="3543300"/>
              <a:ext cx="144780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>
              <a:off x="5753100" y="3543300"/>
              <a:ext cx="144780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6210300" y="3543300"/>
              <a:ext cx="144780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>
              <a:off x="6667500" y="3543300"/>
              <a:ext cx="144780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6" name="Rectangle 75"/>
          <p:cNvSpPr/>
          <p:nvPr/>
        </p:nvSpPr>
        <p:spPr>
          <a:xfrm>
            <a:off x="4953000" y="760413"/>
            <a:ext cx="1371600" cy="1447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 rot="5400000">
            <a:off x="4686301" y="1484312"/>
            <a:ext cx="14478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>
            <a:off x="5143501" y="1484312"/>
            <a:ext cx="14478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Right Brace 78"/>
          <p:cNvSpPr>
            <a:spLocks/>
          </p:cNvSpPr>
          <p:nvPr/>
        </p:nvSpPr>
        <p:spPr bwMode="auto">
          <a:xfrm rot="-5400000">
            <a:off x="3657600" y="-534987"/>
            <a:ext cx="304800" cy="2286000"/>
          </a:xfrm>
          <a:prstGeom prst="rightBrace">
            <a:avLst>
              <a:gd name="adj1" fmla="val 8333"/>
              <a:gd name="adj2" fmla="val 50000"/>
            </a:avLst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80" name="Left Brace 79"/>
          <p:cNvSpPr>
            <a:spLocks/>
          </p:cNvSpPr>
          <p:nvPr/>
        </p:nvSpPr>
        <p:spPr bwMode="auto">
          <a:xfrm rot="-5400000">
            <a:off x="3200400" y="1674813"/>
            <a:ext cx="304800" cy="13716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81" name="Left Brace 80"/>
          <p:cNvSpPr>
            <a:spLocks/>
          </p:cNvSpPr>
          <p:nvPr/>
        </p:nvSpPr>
        <p:spPr bwMode="auto">
          <a:xfrm rot="-5400000">
            <a:off x="4343400" y="1903413"/>
            <a:ext cx="304800" cy="9144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algn="ctr">
            <a:solidFill>
              <a:srgbClr val="3333FF"/>
            </a:solidFill>
            <a:round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82" name="Text Box 28"/>
          <p:cNvSpPr txBox="1">
            <a:spLocks noChangeArrowheads="1"/>
          </p:cNvSpPr>
          <p:nvPr/>
        </p:nvSpPr>
        <p:spPr bwMode="auto">
          <a:xfrm>
            <a:off x="3616325" y="-57150"/>
            <a:ext cx="434975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Times New Roman" pitchFamily="18" charset="0"/>
              </a:rPr>
              <a:t>?</a:t>
            </a:r>
          </a:p>
        </p:txBody>
      </p:sp>
      <p:sp>
        <p:nvSpPr>
          <p:cNvPr id="84" name="Line 9"/>
          <p:cNvSpPr>
            <a:spLocks noChangeShapeType="1"/>
          </p:cNvSpPr>
          <p:nvPr/>
        </p:nvSpPr>
        <p:spPr bwMode="auto">
          <a:xfrm>
            <a:off x="4267200" y="2970213"/>
            <a:ext cx="53340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C50B75"/>
              </a:solidFill>
            </a:endParaRPr>
          </a:p>
        </p:txBody>
      </p:sp>
      <p:sp>
        <p:nvSpPr>
          <p:cNvPr id="85" name="Text Box 28"/>
          <p:cNvSpPr txBox="1">
            <a:spLocks noChangeArrowheads="1"/>
          </p:cNvSpPr>
          <p:nvPr/>
        </p:nvSpPr>
        <p:spPr bwMode="auto">
          <a:xfrm>
            <a:off x="4329113" y="2422525"/>
            <a:ext cx="41275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Times New Roman" pitchFamily="18" charset="0"/>
              </a:rPr>
              <a:t>2</a:t>
            </a:r>
          </a:p>
        </p:txBody>
      </p:sp>
      <p:sp>
        <p:nvSpPr>
          <p:cNvPr id="86" name="Text Box 29"/>
          <p:cNvSpPr txBox="1">
            <a:spLocks noChangeArrowheads="1"/>
          </p:cNvSpPr>
          <p:nvPr/>
        </p:nvSpPr>
        <p:spPr bwMode="auto">
          <a:xfrm>
            <a:off x="4343400" y="2895600"/>
            <a:ext cx="41275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Times New Roman" pitchFamily="18" charset="0"/>
              </a:rPr>
              <a:t>8</a:t>
            </a:r>
          </a:p>
        </p:txBody>
      </p:sp>
      <p:sp>
        <p:nvSpPr>
          <p:cNvPr id="88" name="Line 9"/>
          <p:cNvSpPr>
            <a:spLocks noChangeShapeType="1"/>
          </p:cNvSpPr>
          <p:nvPr/>
        </p:nvSpPr>
        <p:spPr bwMode="auto">
          <a:xfrm>
            <a:off x="3124200" y="2970213"/>
            <a:ext cx="53340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C50B75"/>
              </a:solidFill>
            </a:endParaRPr>
          </a:p>
        </p:txBody>
      </p:sp>
      <p:sp>
        <p:nvSpPr>
          <p:cNvPr id="89" name="Text Box 28"/>
          <p:cNvSpPr txBox="1">
            <a:spLocks noChangeArrowheads="1"/>
          </p:cNvSpPr>
          <p:nvPr/>
        </p:nvSpPr>
        <p:spPr bwMode="auto">
          <a:xfrm>
            <a:off x="3200400" y="2438400"/>
            <a:ext cx="41275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Times New Roman" pitchFamily="18" charset="0"/>
              </a:rPr>
              <a:t>3</a:t>
            </a:r>
          </a:p>
        </p:txBody>
      </p:sp>
      <p:sp>
        <p:nvSpPr>
          <p:cNvPr id="90" name="Text Box 29"/>
          <p:cNvSpPr txBox="1">
            <a:spLocks noChangeArrowheads="1"/>
          </p:cNvSpPr>
          <p:nvPr/>
        </p:nvSpPr>
        <p:spPr bwMode="auto">
          <a:xfrm>
            <a:off x="3200400" y="2895600"/>
            <a:ext cx="41275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Times New Roman" pitchFamily="18" charset="0"/>
              </a:rPr>
              <a:t>8</a:t>
            </a:r>
          </a:p>
        </p:txBody>
      </p: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4419600" y="5326063"/>
            <a:ext cx="3470275" cy="1531937"/>
            <a:chOff x="2743200" y="4571999"/>
            <a:chExt cx="3470650" cy="1531442"/>
          </a:xfrm>
        </p:grpSpPr>
        <p:grpSp>
          <p:nvGrpSpPr>
            <p:cNvPr id="14359" name="Group 30"/>
            <p:cNvGrpSpPr>
              <a:grpSpLocks/>
            </p:cNvGrpSpPr>
            <p:nvPr/>
          </p:nvGrpSpPr>
          <p:grpSpPr bwMode="auto">
            <a:xfrm>
              <a:off x="5638795" y="4571999"/>
              <a:ext cx="575055" cy="1531442"/>
              <a:chOff x="5486400" y="4419599"/>
              <a:chExt cx="575129" cy="1531599"/>
            </a:xfrm>
          </p:grpSpPr>
          <p:grpSp>
            <p:nvGrpSpPr>
              <p:cNvPr id="14370" name="Group 17"/>
              <p:cNvGrpSpPr>
                <a:grpSpLocks/>
              </p:cNvGrpSpPr>
              <p:nvPr/>
            </p:nvGrpSpPr>
            <p:grpSpPr bwMode="auto">
              <a:xfrm>
                <a:off x="5486400" y="4419599"/>
                <a:ext cx="575129" cy="769520"/>
                <a:chOff x="5105400" y="4571999"/>
                <a:chExt cx="575129" cy="769520"/>
              </a:xfrm>
            </p:grpSpPr>
            <p:sp>
              <p:nvSpPr>
                <p:cNvPr id="19" name="Line 9"/>
                <p:cNvSpPr>
                  <a:spLocks noChangeShapeType="1"/>
                </p:cNvSpPr>
                <p:nvPr/>
              </p:nvSpPr>
              <p:spPr bwMode="auto">
                <a:xfrm>
                  <a:off x="5105718" y="5257648"/>
                  <a:ext cx="533526" cy="0"/>
                </a:xfrm>
                <a:prstGeom prst="line">
                  <a:avLst/>
                </a:prstGeom>
                <a:ln>
                  <a:headEnd type="none" w="sm" len="sm"/>
                  <a:tailEnd type="non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pPr>
                    <a:defRPr/>
                  </a:pPr>
                  <a:endParaRPr lang="en-US" sz="440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4373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5181610" y="4571999"/>
                  <a:ext cx="498919" cy="76952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4400">
                      <a:solidFill>
                        <a:srgbClr val="FF0000"/>
                      </a:solidFill>
                      <a:latin typeface="Arial" charset="0"/>
                    </a:rPr>
                    <a:t>5</a:t>
                  </a:r>
                </a:p>
              </p:txBody>
            </p:sp>
          </p:grpSp>
          <p:sp>
            <p:nvSpPr>
              <p:cNvPr id="14371" name="Text Box 29"/>
              <p:cNvSpPr txBox="1">
                <a:spLocks noChangeArrowheads="1"/>
              </p:cNvSpPr>
              <p:nvPr/>
            </p:nvSpPr>
            <p:spPr bwMode="auto">
              <a:xfrm>
                <a:off x="5562610" y="5181678"/>
                <a:ext cx="498919" cy="76952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4400">
                    <a:solidFill>
                      <a:srgbClr val="FF0000"/>
                    </a:solidFill>
                    <a:latin typeface="Arial" charset="0"/>
                  </a:rPr>
                  <a:t>8</a:t>
                </a:r>
              </a:p>
            </p:txBody>
          </p:sp>
        </p:grpSp>
        <p:grpSp>
          <p:nvGrpSpPr>
            <p:cNvPr id="14360" name="Group 36"/>
            <p:cNvGrpSpPr>
              <a:grpSpLocks/>
            </p:cNvGrpSpPr>
            <p:nvPr/>
          </p:nvGrpSpPr>
          <p:grpSpPr bwMode="auto">
            <a:xfrm>
              <a:off x="2743200" y="4571999"/>
              <a:ext cx="2724685" cy="1531442"/>
              <a:chOff x="533400" y="4571999"/>
              <a:chExt cx="2725401" cy="1531599"/>
            </a:xfrm>
          </p:grpSpPr>
          <p:grpSp>
            <p:nvGrpSpPr>
              <p:cNvPr id="14361" name="Group 8"/>
              <p:cNvGrpSpPr>
                <a:grpSpLocks/>
              </p:cNvGrpSpPr>
              <p:nvPr/>
            </p:nvGrpSpPr>
            <p:grpSpPr bwMode="auto">
              <a:xfrm>
                <a:off x="533400" y="4571999"/>
                <a:ext cx="2023183" cy="1531599"/>
                <a:chOff x="3657600" y="4571999"/>
                <a:chExt cx="2023183" cy="1531599"/>
              </a:xfrm>
            </p:grpSpPr>
            <p:sp>
              <p:nvSpPr>
                <p:cNvPr id="10" name="Line 8"/>
                <p:cNvSpPr>
                  <a:spLocks noChangeShapeType="1"/>
                </p:cNvSpPr>
                <p:nvPr/>
              </p:nvSpPr>
              <p:spPr bwMode="auto">
                <a:xfrm>
                  <a:off x="3657600" y="5257648"/>
                  <a:ext cx="533598" cy="0"/>
                </a:xfrm>
                <a:prstGeom prst="line">
                  <a:avLst/>
                </a:prstGeom>
                <a:ln>
                  <a:headEnd type="none" w="sm" len="sm"/>
                  <a:tailEnd type="non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pPr>
                    <a:defRPr/>
                  </a:pPr>
                  <a:endParaRPr lang="en-US" sz="440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4364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33810" y="4571999"/>
                  <a:ext cx="498986" cy="76952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4400">
                      <a:solidFill>
                        <a:srgbClr val="FF0000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4365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33810" y="5334078"/>
                  <a:ext cx="498986" cy="76952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4400">
                      <a:solidFill>
                        <a:srgbClr val="FF0000"/>
                      </a:solidFill>
                      <a:latin typeface="Arial" charset="0"/>
                    </a:rPr>
                    <a:t>8</a:t>
                  </a:r>
                </a:p>
              </p:txBody>
            </p:sp>
            <p:sp>
              <p:nvSpPr>
                <p:cNvPr id="13" name="Line 9"/>
                <p:cNvSpPr>
                  <a:spLocks noChangeShapeType="1"/>
                </p:cNvSpPr>
                <p:nvPr/>
              </p:nvSpPr>
              <p:spPr bwMode="auto">
                <a:xfrm>
                  <a:off x="5105937" y="5257648"/>
                  <a:ext cx="533598" cy="0"/>
                </a:xfrm>
                <a:prstGeom prst="line">
                  <a:avLst/>
                </a:prstGeom>
                <a:ln>
                  <a:headEnd type="none" w="sm" len="sm"/>
                  <a:tailEnd type="non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pPr>
                    <a:defRPr/>
                  </a:pPr>
                  <a:endParaRPr lang="en-US" sz="440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4367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5181797" y="4571999"/>
                  <a:ext cx="498986" cy="76952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4400">
                      <a:solidFill>
                        <a:srgbClr val="FF0000"/>
                      </a:solidFill>
                      <a:latin typeface="Arial" charset="0"/>
                    </a:rPr>
                    <a:t>2</a:t>
                  </a:r>
                </a:p>
              </p:txBody>
            </p:sp>
            <p:sp>
              <p:nvSpPr>
                <p:cNvPr id="14368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5181797" y="5334077"/>
                  <a:ext cx="498986" cy="76952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4400">
                      <a:solidFill>
                        <a:srgbClr val="FF0000"/>
                      </a:solidFill>
                      <a:latin typeface="Arial" charset="0"/>
                    </a:rPr>
                    <a:t>8</a:t>
                  </a:r>
                </a:p>
              </p:txBody>
            </p:sp>
            <p:sp>
              <p:nvSpPr>
                <p:cNvPr id="14369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4419698" y="4876830"/>
                  <a:ext cx="515020" cy="76952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4400">
                      <a:solidFill>
                        <a:srgbClr val="FF0000"/>
                      </a:solidFill>
                      <a:latin typeface="Arial" charset="0"/>
                    </a:rPr>
                    <a:t>+</a:t>
                  </a:r>
                </a:p>
              </p:txBody>
            </p:sp>
          </p:grpSp>
          <p:sp>
            <p:nvSpPr>
              <p:cNvPr id="14362" name="Text Box 38"/>
              <p:cNvSpPr txBox="1">
                <a:spLocks noChangeArrowheads="1"/>
              </p:cNvSpPr>
              <p:nvPr/>
            </p:nvSpPr>
            <p:spPr bwMode="auto">
              <a:xfrm>
                <a:off x="2743781" y="4876830"/>
                <a:ext cx="515020" cy="76952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4400">
                    <a:solidFill>
                      <a:srgbClr val="FF0000"/>
                    </a:solidFill>
                    <a:latin typeface="Arial" charset="0"/>
                  </a:rPr>
                  <a:t>=</a:t>
                </a:r>
              </a:p>
            </p:txBody>
          </p:sp>
        </p:grpSp>
      </p:grp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70" grpId="0" animBg="1"/>
      <p:bldP spid="76" grpId="0" animBg="1"/>
      <p:bldP spid="79" grpId="0" animBg="1"/>
      <p:bldP spid="80" grpId="0" animBg="1"/>
      <p:bldP spid="81" grpId="0" animBg="1"/>
      <p:bldP spid="82" grpId="0"/>
      <p:bldP spid="85" grpId="0"/>
      <p:bldP spid="86" grpId="0"/>
      <p:bldP spid="89" grpId="0"/>
      <p:bldP spid="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2438"/>
            <a:ext cx="8382000" cy="6405562"/>
          </a:xfrm>
        </p:spPr>
        <p:txBody>
          <a:bodyPr/>
          <a:lstStyle/>
          <a:p>
            <a:pPr marL="0" indent="0"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n-US" sz="2800" b="1" smtClean="0">
                <a:solidFill>
                  <a:srgbClr val="A50761"/>
                </a:solidFill>
                <a:latin typeface="Times New Roman" pitchFamily="18" charset="0"/>
                <a:cs typeface="Times New Roman" pitchFamily="18" charset="0"/>
              </a:rPr>
              <a:t>Em có nhận xét gì về </a:t>
            </a:r>
            <a:r>
              <a:rPr lang="en-US" sz="2800" b="1" smtClean="0">
                <a:solidFill>
                  <a:srgbClr val="3333FF"/>
                </a:solidFill>
                <a:latin typeface="Arial" charset="0"/>
                <a:cs typeface="Times New Roman" pitchFamily="18" charset="0"/>
              </a:rPr>
              <a:t>mẫu số</a:t>
            </a:r>
            <a:r>
              <a:rPr lang="en-US" sz="2800" b="1" smtClean="0">
                <a:solidFill>
                  <a:srgbClr val="A5076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solidFill>
                  <a:srgbClr val="A50761"/>
                </a:solidFill>
                <a:latin typeface="Arial" charset="0"/>
                <a:cs typeface="Times New Roman" pitchFamily="18" charset="0"/>
              </a:rPr>
              <a:t>của hai số hạng</a:t>
            </a:r>
            <a:r>
              <a:rPr lang="en-US" sz="2800" b="1" smtClean="0">
                <a:solidFill>
                  <a:srgbClr val="A5076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smtClean="0">
              <a:solidFill>
                <a:srgbClr val="A50761"/>
              </a:solidFill>
              <a:latin typeface="Arial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>
                <a:solidFill>
                  <a:srgbClr val="A50761"/>
                </a:solidFill>
                <a:latin typeface="Arial" charset="0"/>
                <a:cs typeface="Times New Roman" pitchFamily="18" charset="0"/>
              </a:rPr>
              <a:t>so với mẫu số của tổng trong phép cộng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smtClean="0">
              <a:solidFill>
                <a:srgbClr val="A5076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smtClean="0">
              <a:solidFill>
                <a:srgbClr val="A50761"/>
              </a:solidFill>
              <a:latin typeface="Arial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>
                <a:solidFill>
                  <a:srgbClr val="005A9E"/>
                </a:solidFill>
                <a:latin typeface="Arial" charset="0"/>
                <a:cs typeface="Times New Roman" pitchFamily="18" charset="0"/>
              </a:rPr>
              <a:t>                    </a:t>
            </a:r>
            <a:r>
              <a:rPr lang="en-US" sz="2800" b="1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      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>
                <a:solidFill>
                  <a:srgbClr val="005A9E"/>
                </a:solidFill>
                <a:latin typeface="Arial" charset="0"/>
                <a:cs typeface="Times New Roman" pitchFamily="18" charset="0"/>
              </a:rPr>
              <a:t> 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rgbClr val="005A9E"/>
                </a:solidFill>
                <a:latin typeface="Arial" charset="0"/>
                <a:cs typeface="Times New Roman" pitchFamily="18" charset="0"/>
              </a:rPr>
              <a:t>Nhận xét:Ba phân số có mẫu số bằng nhau</a:t>
            </a:r>
            <a:r>
              <a:rPr lang="en-US" sz="2800" b="1" smtClean="0">
                <a:solidFill>
                  <a:srgbClr val="005A9E"/>
                </a:solidFill>
                <a:latin typeface="Arial" charset="0"/>
                <a:cs typeface="Times New Roman" pitchFamily="18" charset="0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smtClean="0">
              <a:latin typeface="Arial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2419350" y="1824038"/>
            <a:ext cx="3276600" cy="1362075"/>
            <a:chOff x="2743200" y="1828800"/>
            <a:chExt cx="3276600" cy="1362787"/>
          </a:xfrm>
        </p:grpSpPr>
        <p:sp>
          <p:nvSpPr>
            <p:cNvPr id="22" name="Line 8"/>
            <p:cNvSpPr>
              <a:spLocks noChangeShapeType="1"/>
            </p:cNvSpPr>
            <p:nvPr/>
          </p:nvSpPr>
          <p:spPr bwMode="auto">
            <a:xfrm>
              <a:off x="2743200" y="2514958"/>
              <a:ext cx="533400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3300">
                <a:solidFill>
                  <a:srgbClr val="C50B75"/>
                </a:solidFill>
              </a:endParaRPr>
            </a:p>
          </p:txBody>
        </p:sp>
        <p:sp>
          <p:nvSpPr>
            <p:cNvPr id="15365" name="Text Box 26"/>
            <p:cNvSpPr txBox="1">
              <a:spLocks noChangeArrowheads="1"/>
            </p:cNvSpPr>
            <p:nvPr/>
          </p:nvSpPr>
          <p:spPr bwMode="auto">
            <a:xfrm>
              <a:off x="2819400" y="1828800"/>
              <a:ext cx="420308" cy="60046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3300">
                  <a:solidFill>
                    <a:srgbClr val="C50B75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5366" name="Text Box 27"/>
            <p:cNvSpPr txBox="1">
              <a:spLocks noChangeArrowheads="1"/>
            </p:cNvSpPr>
            <p:nvPr/>
          </p:nvSpPr>
          <p:spPr bwMode="auto">
            <a:xfrm>
              <a:off x="2819400" y="2591125"/>
              <a:ext cx="420308" cy="60046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3300">
                  <a:solidFill>
                    <a:srgbClr val="C50B75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25" name="Line 9"/>
            <p:cNvSpPr>
              <a:spLocks noChangeShapeType="1"/>
            </p:cNvSpPr>
            <p:nvPr/>
          </p:nvSpPr>
          <p:spPr bwMode="auto">
            <a:xfrm>
              <a:off x="4191000" y="2514958"/>
              <a:ext cx="533400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3300">
                <a:solidFill>
                  <a:srgbClr val="C50B75"/>
                </a:solidFill>
              </a:endParaRPr>
            </a:p>
          </p:txBody>
        </p:sp>
        <p:sp>
          <p:nvSpPr>
            <p:cNvPr id="15368" name="Text Box 28"/>
            <p:cNvSpPr txBox="1">
              <a:spLocks noChangeArrowheads="1"/>
            </p:cNvSpPr>
            <p:nvPr/>
          </p:nvSpPr>
          <p:spPr bwMode="auto">
            <a:xfrm>
              <a:off x="4267200" y="1828801"/>
              <a:ext cx="420308" cy="60046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3300">
                  <a:solidFill>
                    <a:srgbClr val="C50B75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5369" name="Text Box 29"/>
            <p:cNvSpPr txBox="1">
              <a:spLocks noChangeArrowheads="1"/>
            </p:cNvSpPr>
            <p:nvPr/>
          </p:nvSpPr>
          <p:spPr bwMode="auto">
            <a:xfrm>
              <a:off x="4267200" y="2591127"/>
              <a:ext cx="420308" cy="60046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3300">
                  <a:solidFill>
                    <a:srgbClr val="C50B75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5370" name="Text Box 38"/>
            <p:cNvSpPr txBox="1">
              <a:spLocks noChangeArrowheads="1"/>
            </p:cNvSpPr>
            <p:nvPr/>
          </p:nvSpPr>
          <p:spPr bwMode="auto">
            <a:xfrm>
              <a:off x="3505200" y="2133731"/>
              <a:ext cx="431528" cy="60046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3300">
                  <a:solidFill>
                    <a:srgbClr val="C50B75"/>
                  </a:solidFill>
                  <a:latin typeface="Arial" charset="0"/>
                </a:rPr>
                <a:t>+</a:t>
              </a:r>
            </a:p>
          </p:txBody>
        </p:sp>
        <p:sp>
          <p:nvSpPr>
            <p:cNvPr id="15371" name="Text Box 38"/>
            <p:cNvSpPr txBox="1">
              <a:spLocks noChangeArrowheads="1"/>
            </p:cNvSpPr>
            <p:nvPr/>
          </p:nvSpPr>
          <p:spPr bwMode="auto">
            <a:xfrm>
              <a:off x="4953000" y="2133731"/>
              <a:ext cx="431528" cy="60046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3300">
                  <a:solidFill>
                    <a:srgbClr val="C50B75"/>
                  </a:solidFill>
                  <a:latin typeface="Arial" charset="0"/>
                </a:rPr>
                <a:t>=</a:t>
              </a:r>
            </a:p>
          </p:txBody>
        </p:sp>
        <p:sp>
          <p:nvSpPr>
            <p:cNvPr id="32" name="Line 9"/>
            <p:cNvSpPr>
              <a:spLocks noChangeShapeType="1"/>
            </p:cNvSpPr>
            <p:nvPr/>
          </p:nvSpPr>
          <p:spPr bwMode="auto">
            <a:xfrm>
              <a:off x="5486400" y="2514958"/>
              <a:ext cx="533400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3300">
                <a:solidFill>
                  <a:srgbClr val="C50B75"/>
                </a:solidFill>
              </a:endParaRPr>
            </a:p>
          </p:txBody>
        </p:sp>
        <p:sp>
          <p:nvSpPr>
            <p:cNvPr id="15373" name="Text Box 28"/>
            <p:cNvSpPr txBox="1">
              <a:spLocks noChangeArrowheads="1"/>
            </p:cNvSpPr>
            <p:nvPr/>
          </p:nvSpPr>
          <p:spPr bwMode="auto">
            <a:xfrm>
              <a:off x="5562600" y="1828801"/>
              <a:ext cx="420308" cy="60046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3300">
                  <a:solidFill>
                    <a:srgbClr val="C50B75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5374" name="Text Box 29"/>
            <p:cNvSpPr txBox="1">
              <a:spLocks noChangeArrowheads="1"/>
            </p:cNvSpPr>
            <p:nvPr/>
          </p:nvSpPr>
          <p:spPr bwMode="auto">
            <a:xfrm>
              <a:off x="5562600" y="2591127"/>
              <a:ext cx="420308" cy="60046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3300">
                  <a:solidFill>
                    <a:srgbClr val="C50B75"/>
                  </a:solidFill>
                  <a:latin typeface="Arial" charset="0"/>
                </a:rPr>
                <a:t>8</a:t>
              </a:r>
            </a:p>
          </p:txBody>
        </p:sp>
      </p:grp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438400" y="2114550"/>
            <a:ext cx="2641600" cy="1423988"/>
            <a:chOff x="533400" y="4571998"/>
            <a:chExt cx="2641228" cy="1423352"/>
          </a:xfrm>
        </p:grpSpPr>
        <p:grpSp>
          <p:nvGrpSpPr>
            <p:cNvPr id="16393" name="Group 8"/>
            <p:cNvGrpSpPr>
              <a:grpSpLocks/>
            </p:cNvGrpSpPr>
            <p:nvPr/>
          </p:nvGrpSpPr>
          <p:grpSpPr bwMode="auto">
            <a:xfrm>
              <a:off x="533400" y="4571998"/>
              <a:ext cx="1981125" cy="1423352"/>
              <a:chOff x="3657600" y="4571998"/>
              <a:chExt cx="1981125" cy="1423352"/>
            </a:xfrm>
          </p:grpSpPr>
          <p:sp>
            <p:nvSpPr>
              <p:cNvPr id="22" name="Line 8"/>
              <p:cNvSpPr>
                <a:spLocks noChangeShapeType="1"/>
              </p:cNvSpPr>
              <p:nvPr/>
            </p:nvSpPr>
            <p:spPr bwMode="auto">
              <a:xfrm>
                <a:off x="3657600" y="5257492"/>
                <a:ext cx="533325" cy="0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 sz="3300" b="0">
                  <a:solidFill>
                    <a:srgbClr val="177F5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3" name="Text Box 26"/>
              <p:cNvSpPr txBox="1">
                <a:spLocks noChangeArrowheads="1"/>
              </p:cNvSpPr>
              <p:nvPr/>
            </p:nvSpPr>
            <p:spPr bwMode="auto">
              <a:xfrm>
                <a:off x="3733789" y="4571998"/>
                <a:ext cx="449200" cy="6616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3700">
                    <a:solidFill>
                      <a:srgbClr val="177F57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rPr>
                  <a:t>3</a:t>
                </a:r>
              </a:p>
            </p:txBody>
          </p:sp>
          <p:sp>
            <p:nvSpPr>
              <p:cNvPr id="24" name="Text Box 27"/>
              <p:cNvSpPr txBox="1">
                <a:spLocks noChangeArrowheads="1"/>
              </p:cNvSpPr>
              <p:nvPr/>
            </p:nvSpPr>
            <p:spPr bwMode="auto">
              <a:xfrm>
                <a:off x="3733789" y="5333658"/>
                <a:ext cx="449200" cy="6616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3700">
                    <a:solidFill>
                      <a:srgbClr val="177F57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rPr>
                  <a:t>8</a:t>
                </a:r>
              </a:p>
            </p:txBody>
          </p:sp>
          <p:sp>
            <p:nvSpPr>
              <p:cNvPr id="25" name="Line 9"/>
              <p:cNvSpPr>
                <a:spLocks noChangeShapeType="1"/>
              </p:cNvSpPr>
              <p:nvPr/>
            </p:nvSpPr>
            <p:spPr bwMode="auto">
              <a:xfrm>
                <a:off x="5105196" y="5257492"/>
                <a:ext cx="533325" cy="0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 sz="3300" b="0">
                  <a:solidFill>
                    <a:srgbClr val="177F5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6" name="Text Box 28"/>
              <p:cNvSpPr txBox="1">
                <a:spLocks noChangeArrowheads="1"/>
              </p:cNvSpPr>
              <p:nvPr/>
            </p:nvSpPr>
            <p:spPr bwMode="auto">
              <a:xfrm>
                <a:off x="5181385" y="4571998"/>
                <a:ext cx="449200" cy="6616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3700">
                    <a:solidFill>
                      <a:srgbClr val="177F57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rPr>
                  <a:t>2</a:t>
                </a:r>
              </a:p>
            </p:txBody>
          </p:sp>
          <p:sp>
            <p:nvSpPr>
              <p:cNvPr id="27" name="Text Box 29"/>
              <p:cNvSpPr txBox="1">
                <a:spLocks noChangeArrowheads="1"/>
              </p:cNvSpPr>
              <p:nvPr/>
            </p:nvSpPr>
            <p:spPr bwMode="auto">
              <a:xfrm>
                <a:off x="5181385" y="5333658"/>
                <a:ext cx="449200" cy="6616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3700">
                    <a:solidFill>
                      <a:srgbClr val="177F57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rPr>
                  <a:t>8</a:t>
                </a:r>
              </a:p>
            </p:txBody>
          </p:sp>
          <p:sp>
            <p:nvSpPr>
              <p:cNvPr id="28" name="Text Box 38"/>
              <p:cNvSpPr txBox="1">
                <a:spLocks noChangeArrowheads="1"/>
              </p:cNvSpPr>
              <p:nvPr/>
            </p:nvSpPr>
            <p:spPr bwMode="auto">
              <a:xfrm>
                <a:off x="4419493" y="4876662"/>
                <a:ext cx="431739" cy="59980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3300" b="0">
                    <a:solidFill>
                      <a:srgbClr val="177F5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/>
                  </a:rPr>
                  <a:t>+</a:t>
                </a:r>
              </a:p>
            </p:txBody>
          </p:sp>
        </p:grpSp>
        <p:sp>
          <p:nvSpPr>
            <p:cNvPr id="21" name="Text Box 38"/>
            <p:cNvSpPr txBox="1">
              <a:spLocks noChangeArrowheads="1"/>
            </p:cNvSpPr>
            <p:nvPr/>
          </p:nvSpPr>
          <p:spPr bwMode="auto">
            <a:xfrm>
              <a:off x="2742889" y="4876662"/>
              <a:ext cx="431739" cy="59980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300" b="0">
                  <a:solidFill>
                    <a:srgbClr val="177F5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/>
                </a:rPr>
                <a:t>=</a:t>
              </a:r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5334000" y="2133600"/>
            <a:ext cx="533400" cy="1423988"/>
            <a:chOff x="5486400" y="4419600"/>
            <a:chExt cx="533400" cy="1423350"/>
          </a:xfrm>
        </p:grpSpPr>
        <p:grpSp>
          <p:nvGrpSpPr>
            <p:cNvPr id="16389" name="Group 17"/>
            <p:cNvGrpSpPr>
              <a:grpSpLocks/>
            </p:cNvGrpSpPr>
            <p:nvPr/>
          </p:nvGrpSpPr>
          <p:grpSpPr bwMode="auto">
            <a:xfrm>
              <a:off x="5486400" y="4419600"/>
              <a:ext cx="533400" cy="685621"/>
              <a:chOff x="5105400" y="4572000"/>
              <a:chExt cx="533400" cy="685621"/>
            </a:xfrm>
          </p:grpSpPr>
          <p:sp>
            <p:nvSpPr>
              <p:cNvPr id="32" name="Line 9"/>
              <p:cNvSpPr>
                <a:spLocks noChangeShapeType="1"/>
              </p:cNvSpPr>
              <p:nvPr/>
            </p:nvSpPr>
            <p:spPr bwMode="auto">
              <a:xfrm>
                <a:off x="5105400" y="5257493"/>
                <a:ext cx="533400" cy="0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 sz="3300" b="0">
                  <a:solidFill>
                    <a:srgbClr val="177F5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3" name="Text Box 28"/>
              <p:cNvSpPr txBox="1">
                <a:spLocks noChangeArrowheads="1"/>
              </p:cNvSpPr>
              <p:nvPr/>
            </p:nvSpPr>
            <p:spPr bwMode="auto">
              <a:xfrm>
                <a:off x="5181600" y="4572000"/>
                <a:ext cx="449263" cy="6616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3700">
                    <a:solidFill>
                      <a:srgbClr val="177F57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rPr>
                  <a:t>5</a:t>
                </a:r>
              </a:p>
            </p:txBody>
          </p:sp>
        </p:grpSp>
        <p:sp>
          <p:nvSpPr>
            <p:cNvPr id="31" name="Text Box 29"/>
            <p:cNvSpPr txBox="1">
              <a:spLocks noChangeArrowheads="1"/>
            </p:cNvSpPr>
            <p:nvPr/>
          </p:nvSpPr>
          <p:spPr bwMode="auto">
            <a:xfrm>
              <a:off x="5562600" y="5181259"/>
              <a:ext cx="449263" cy="6616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700">
                  <a:solidFill>
                    <a:srgbClr val="177F5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8</a:t>
              </a: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305800" cy="559276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3300" b="1" smtClean="0">
                <a:solidFill>
                  <a:srgbClr val="177F57"/>
                </a:solidFill>
                <a:latin typeface="Times New Roman" pitchFamily="18" charset="0"/>
                <a:cs typeface="Times New Roman" pitchFamily="18" charset="0"/>
              </a:rPr>
              <a:t>Em có nhận xét gì về </a:t>
            </a:r>
            <a:r>
              <a:rPr lang="en-US" sz="3300" b="1" smtClean="0">
                <a:solidFill>
                  <a:srgbClr val="3333FF"/>
                </a:solidFill>
                <a:latin typeface="Arial" charset="0"/>
                <a:cs typeface="Times New Roman" pitchFamily="18" charset="0"/>
              </a:rPr>
              <a:t>tử số</a:t>
            </a:r>
            <a:r>
              <a:rPr lang="en-US" sz="3300" b="1" smtClean="0">
                <a:solidFill>
                  <a:srgbClr val="177F5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smtClean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của hai số hạng so tử số của tổng trong phép cộng</a:t>
            </a:r>
          </a:p>
          <a:p>
            <a:pPr marL="0" indent="0" algn="ctr" eaLnBrk="1" hangingPunct="1">
              <a:buFont typeface="Wingdings" pitchFamily="2" charset="2"/>
              <a:buNone/>
            </a:pPr>
            <a:endParaRPr lang="en-US" sz="3300" b="1" smtClean="0">
              <a:solidFill>
                <a:srgbClr val="177F5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</a:pPr>
            <a:endParaRPr lang="en-US" sz="3300" b="1" smtClean="0">
              <a:solidFill>
                <a:srgbClr val="177F57"/>
              </a:solidFill>
              <a:latin typeface="Arial" charset="0"/>
              <a:cs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sz="3300" b="1" smtClean="0">
              <a:solidFill>
                <a:srgbClr val="177F57"/>
              </a:solidFill>
              <a:latin typeface="Arial" charset="0"/>
              <a:cs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3300" b="1" smtClean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         </a:t>
            </a:r>
            <a:r>
              <a:rPr lang="en-US" sz="4100" b="1" smtClean="0">
                <a:solidFill>
                  <a:srgbClr val="A50761"/>
                </a:solidFill>
                <a:latin typeface="Arial" charset="0"/>
                <a:cs typeface="Times New Roman" pitchFamily="18" charset="0"/>
              </a:rPr>
              <a:t>Nhận xét:   3 + 2 = 5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5165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A50761"/>
                </a:solidFill>
                <a:latin typeface="Times New Roman" pitchFamily="18" charset="0"/>
                <a:cs typeface="Times New Roman" pitchFamily="18" charset="0"/>
              </a:rPr>
              <a:t>Từ đó ta có phép cộng các phân số như sau:</a:t>
            </a:r>
          </a:p>
          <a:p>
            <a:pPr eaLnBrk="1" hangingPunct="1">
              <a:buFont typeface="Wingdings" pitchFamily="2" charset="2"/>
              <a:buNone/>
            </a:pP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Muốn cộng </a:t>
            </a:r>
            <a:r>
              <a:rPr lang="en-US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hai phân số cùng mẫu số</a:t>
            </a:r>
            <a:r>
              <a:rPr lang="en-US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ta cộng hai tử số v</a:t>
            </a:r>
            <a:r>
              <a:rPr lang="en-US" b="1" smtClean="0">
                <a:solidFill>
                  <a:srgbClr val="7030A0"/>
                </a:solidFill>
                <a:latin typeface="Arial" charset="0"/>
                <a:cs typeface="Times New Roman" pitchFamily="18" charset="0"/>
              </a:rPr>
              <a:t>ới nhau</a:t>
            </a:r>
            <a:r>
              <a:rPr lang="en-US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và giữ nguyên mẫu số.</a:t>
            </a: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457200" y="3105150"/>
            <a:ext cx="7924800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500">
              <a:solidFill>
                <a:srgbClr val="C87D0E"/>
              </a:solidFill>
              <a:latin typeface="Arial" charset="0"/>
              <a:cs typeface="Times New Roman" pitchFamily="18" charset="0"/>
            </a:endParaRPr>
          </a:p>
          <a:p>
            <a:r>
              <a:rPr lang="en-US">
                <a:solidFill>
                  <a:srgbClr val="3333FF"/>
                </a:solidFill>
                <a:latin typeface="Arial" charset="0"/>
                <a:cs typeface="Times New Roman" pitchFamily="18" charset="0"/>
              </a:rPr>
              <a:t>Muốn cộng hai phân số có cùng mẫu số ta làm như thế nào?</a:t>
            </a:r>
            <a:endParaRPr lang="en-US">
              <a:latin typeface="Arial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57200" y="5181600"/>
            <a:ext cx="8458200" cy="1295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n w="28575">
                <a:solidFill>
                  <a:sysClr val="windowText" lastClr="000000"/>
                </a:solidFill>
              </a:ln>
              <a:latin typeface="Arial"/>
            </a:endParaRPr>
          </a:p>
        </p:txBody>
      </p:sp>
      <p:sp>
        <p:nvSpPr>
          <p:cNvPr id="17413" name="Text Box 27"/>
          <p:cNvSpPr txBox="1">
            <a:spLocks noChangeArrowheads="1"/>
          </p:cNvSpPr>
          <p:nvPr/>
        </p:nvSpPr>
        <p:spPr bwMode="auto">
          <a:xfrm>
            <a:off x="533400" y="4800600"/>
            <a:ext cx="22098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228600" y="4343400"/>
            <a:ext cx="243840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hlink"/>
                </a:solidFill>
                <a:latin typeface="Arial" charset="0"/>
              </a:rPr>
              <a:t>2/ Quy tắc:</a:t>
            </a: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1219200" y="1676400"/>
            <a:ext cx="479425" cy="1477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hlink"/>
                </a:solidFill>
                <a:latin typeface="Arial" charset="0"/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n-US" sz="3600">
                <a:solidFill>
                  <a:schemeClr val="hlink"/>
                </a:solidFill>
                <a:latin typeface="Arial" charset="0"/>
              </a:rPr>
              <a:t>8</a:t>
            </a:r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>
            <a:off x="1219200" y="2362200"/>
            <a:ext cx="3429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2362200" y="1676400"/>
            <a:ext cx="479425" cy="1477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hlink"/>
                </a:solidFill>
                <a:latin typeface="Arial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sz="3600">
                <a:solidFill>
                  <a:schemeClr val="hlink"/>
                </a:solidFill>
                <a:latin typeface="Arial" charset="0"/>
              </a:rPr>
              <a:t>8</a:t>
            </a:r>
          </a:p>
        </p:txBody>
      </p:sp>
      <p:sp>
        <p:nvSpPr>
          <p:cNvPr id="17440" name="Line 32"/>
          <p:cNvSpPr>
            <a:spLocks noChangeShapeType="1"/>
          </p:cNvSpPr>
          <p:nvPr/>
        </p:nvSpPr>
        <p:spPr bwMode="auto">
          <a:xfrm>
            <a:off x="2362200" y="2362200"/>
            <a:ext cx="3429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1828800" y="1981200"/>
            <a:ext cx="34290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+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2971800" y="1981200"/>
            <a:ext cx="533400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>
                <a:latin typeface="Arial" charset="0"/>
              </a:rPr>
              <a:t>=</a:t>
            </a:r>
          </a:p>
        </p:txBody>
      </p:sp>
      <p:sp>
        <p:nvSpPr>
          <p:cNvPr id="17444" name="Line 36"/>
          <p:cNvSpPr>
            <a:spLocks noChangeShapeType="1"/>
          </p:cNvSpPr>
          <p:nvPr/>
        </p:nvSpPr>
        <p:spPr bwMode="auto">
          <a:xfrm>
            <a:off x="3733800" y="24384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7422" name="Text Box 37"/>
          <p:cNvSpPr txBox="1">
            <a:spLocks noChangeArrowheads="1"/>
          </p:cNvSpPr>
          <p:nvPr/>
        </p:nvSpPr>
        <p:spPr bwMode="auto">
          <a:xfrm>
            <a:off x="5181600" y="2133600"/>
            <a:ext cx="7620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17446" name="Text Box 38"/>
          <p:cNvSpPr txBox="1">
            <a:spLocks noChangeArrowheads="1"/>
          </p:cNvSpPr>
          <p:nvPr/>
        </p:nvSpPr>
        <p:spPr bwMode="auto">
          <a:xfrm>
            <a:off x="5105400" y="2057400"/>
            <a:ext cx="457200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=</a:t>
            </a:r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5715000" y="1676400"/>
            <a:ext cx="838200" cy="1477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hlink"/>
                </a:solidFill>
                <a:latin typeface="Arial" charset="0"/>
              </a:rPr>
              <a:t> 5</a:t>
            </a:r>
          </a:p>
          <a:p>
            <a:pPr>
              <a:spcBef>
                <a:spcPct val="50000"/>
              </a:spcBef>
            </a:pPr>
            <a:r>
              <a:rPr lang="en-US" sz="3600">
                <a:solidFill>
                  <a:schemeClr val="hlink"/>
                </a:solidFill>
                <a:latin typeface="Arial" charset="0"/>
              </a:rPr>
              <a:t> 8</a:t>
            </a:r>
          </a:p>
        </p:txBody>
      </p:sp>
      <p:sp>
        <p:nvSpPr>
          <p:cNvPr id="17448" name="Line 40"/>
          <p:cNvSpPr>
            <a:spLocks noChangeShapeType="1"/>
          </p:cNvSpPr>
          <p:nvPr/>
        </p:nvSpPr>
        <p:spPr bwMode="auto">
          <a:xfrm>
            <a:off x="5715000" y="2438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7426" name="Text Box 41"/>
          <p:cNvSpPr txBox="1">
            <a:spLocks noChangeArrowheads="1"/>
          </p:cNvSpPr>
          <p:nvPr/>
        </p:nvSpPr>
        <p:spPr bwMode="auto">
          <a:xfrm>
            <a:off x="3657600" y="1676400"/>
            <a:ext cx="12192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17450" name="Text Box 42"/>
          <p:cNvSpPr txBox="1">
            <a:spLocks noChangeArrowheads="1"/>
          </p:cNvSpPr>
          <p:nvPr/>
        </p:nvSpPr>
        <p:spPr bwMode="auto">
          <a:xfrm>
            <a:off x="3657600" y="1676400"/>
            <a:ext cx="1371600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hlink"/>
                </a:solidFill>
                <a:latin typeface="Arial" charset="0"/>
              </a:rPr>
              <a:t>3 + 2</a:t>
            </a:r>
          </a:p>
        </p:txBody>
      </p:sp>
      <p:sp>
        <p:nvSpPr>
          <p:cNvPr id="17451" name="Text Box 43"/>
          <p:cNvSpPr txBox="1">
            <a:spLocks noChangeArrowheads="1"/>
          </p:cNvSpPr>
          <p:nvPr/>
        </p:nvSpPr>
        <p:spPr bwMode="auto">
          <a:xfrm>
            <a:off x="3733800" y="2590800"/>
            <a:ext cx="1066800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   </a:t>
            </a:r>
            <a:r>
              <a:rPr lang="en-US" sz="3600">
                <a:solidFill>
                  <a:schemeClr val="hlink"/>
                </a:solidFill>
                <a:latin typeface="Arial" charset="0"/>
              </a:rPr>
              <a:t>8</a:t>
            </a: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7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7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7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7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 tmFilter="0, 0; .2, .5; .8, .5; 1, 0"/>
                                        <p:tgtEl>
                                          <p:spTgt spid="174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250" autoRev="1" fill="hold"/>
                                        <p:tgtEl>
                                          <p:spTgt spid="174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 tmFilter="0, 0; .2, .5; .8, .5; 1, 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250" autoRev="1" fill="hold"/>
                                        <p:tgtEl>
                                          <p:spTgt spid="174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 tmFilter="0, 0; .2, .5; .8, .5; 1, 0"/>
                                        <p:tgtEl>
                                          <p:spTgt spid="174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174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 tmFilter="0, 0; .2, .5; .8, .5; 1, 0"/>
                                        <p:tgtEl>
                                          <p:spTgt spid="174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250" autoRev="1" fill="hold"/>
                                        <p:tgtEl>
                                          <p:spTgt spid="174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 tmFilter="0, 0; .2, .5; .8, .5; 1, 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250" autoRev="1" fill="hold"/>
                                        <p:tgtEl>
                                          <p:spTgt spid="174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 tmFilter="0, 0; .2, .5; .8, .5; 1, 0"/>
                                        <p:tgtEl>
                                          <p:spTgt spid="174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250" autoRev="1" fill="hold"/>
                                        <p:tgtEl>
                                          <p:spTgt spid="174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 tmFilter="0, 0; .2, .5; .8, .5; 1, 0"/>
                                        <p:tgtEl>
                                          <p:spTgt spid="174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250" autoRev="1" fill="hold"/>
                                        <p:tgtEl>
                                          <p:spTgt spid="174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 tmFilter="0, 0; .2, .5; .8, .5; 1, 0"/>
                                        <p:tgtEl>
                                          <p:spTgt spid="17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250" autoRev="1" fill="hold"/>
                                        <p:tgtEl>
                                          <p:spTgt spid="17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 tmFilter="0, 0; .2, .5; .8, .5; 1, 0"/>
                                        <p:tgtEl>
                                          <p:spTgt spid="174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250" autoRev="1" fill="hold"/>
                                        <p:tgtEl>
                                          <p:spTgt spid="174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 tmFilter="0, 0; .2, .5; .8, .5; 1, 0"/>
                                        <p:tgtEl>
                                          <p:spTgt spid="174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250" autoRev="1" fill="hold"/>
                                        <p:tgtEl>
                                          <p:spTgt spid="174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 tmFilter="0, 0; .2, .5; .8, .5; 1, 0"/>
                                        <p:tgtEl>
                                          <p:spTgt spid="174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250" autoRev="1" fill="hold"/>
                                        <p:tgtEl>
                                          <p:spTgt spid="174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 tmFilter="0, 0; .2, .5; .8, .5; 1, 0"/>
                                        <p:tgtEl>
                                          <p:spTgt spid="174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250" autoRev="1" fill="hold"/>
                                        <p:tgtEl>
                                          <p:spTgt spid="174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7437" grpId="0"/>
      <p:bldP spid="17437" grpId="1"/>
      <p:bldP spid="17438" grpId="0" animBg="1"/>
      <p:bldP spid="17438" grpId="1" animBg="1"/>
      <p:bldP spid="17439" grpId="0"/>
      <p:bldP spid="17439" grpId="1"/>
      <p:bldP spid="17440" grpId="0" animBg="1"/>
      <p:bldP spid="17440" grpId="1" animBg="1"/>
      <p:bldP spid="17441" grpId="0"/>
      <p:bldP spid="17441" grpId="1"/>
      <p:bldP spid="17442" grpId="0"/>
      <p:bldP spid="17442" grpId="1"/>
      <p:bldP spid="17444" grpId="0" animBg="1"/>
      <p:bldP spid="17444" grpId="1" animBg="1"/>
      <p:bldP spid="17446" grpId="0"/>
      <p:bldP spid="17446" grpId="1"/>
      <p:bldP spid="17447" grpId="0"/>
      <p:bldP spid="17447" grpId="1"/>
      <p:bldP spid="17448" grpId="0" animBg="1"/>
      <p:bldP spid="17448" grpId="1" animBg="1"/>
      <p:bldP spid="17450" grpId="0" build="allAtOnce"/>
      <p:bldP spid="17451" grpId="0"/>
      <p:bldP spid="17451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38"/>
          <p:cNvSpPr txBox="1">
            <a:spLocks noChangeArrowheads="1"/>
          </p:cNvSpPr>
          <p:nvPr/>
        </p:nvSpPr>
        <p:spPr bwMode="auto">
          <a:xfrm>
            <a:off x="5756275" y="1344613"/>
            <a:ext cx="39528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=</a:t>
            </a:r>
          </a:p>
        </p:txBody>
      </p:sp>
      <p:sp>
        <p:nvSpPr>
          <p:cNvPr id="35" name="Line 9"/>
          <p:cNvSpPr>
            <a:spLocks noChangeShapeType="1"/>
          </p:cNvSpPr>
          <p:nvPr/>
        </p:nvSpPr>
        <p:spPr bwMode="auto">
          <a:xfrm>
            <a:off x="6172200" y="1676400"/>
            <a:ext cx="492125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C00000"/>
              </a:solidFill>
            </a:endParaRPr>
          </a:p>
        </p:txBody>
      </p:sp>
      <p:sp>
        <p:nvSpPr>
          <p:cNvPr id="36" name="Text Box 28"/>
          <p:cNvSpPr txBox="1">
            <a:spLocks noChangeArrowheads="1"/>
          </p:cNvSpPr>
          <p:nvPr/>
        </p:nvSpPr>
        <p:spPr bwMode="auto">
          <a:xfrm>
            <a:off x="6096000" y="1066800"/>
            <a:ext cx="66675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10</a:t>
            </a: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6096000" y="1752600"/>
            <a:ext cx="56515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11</a:t>
            </a:r>
          </a:p>
        </p:txBody>
      </p:sp>
      <p:sp>
        <p:nvSpPr>
          <p:cNvPr id="26" name="Line 8"/>
          <p:cNvSpPr>
            <a:spLocks noChangeShapeType="1"/>
          </p:cNvSpPr>
          <p:nvPr/>
        </p:nvSpPr>
        <p:spPr bwMode="auto">
          <a:xfrm>
            <a:off x="1770063" y="1697038"/>
            <a:ext cx="492125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C00000"/>
              </a:solidFill>
            </a:endParaRP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1752600" y="1752600"/>
            <a:ext cx="56515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11</a:t>
            </a:r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>
            <a:off x="3105150" y="1697038"/>
            <a:ext cx="492125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C00000"/>
              </a:solidFill>
            </a:endParaRP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3175000" y="1192213"/>
            <a:ext cx="385763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6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3048000" y="1752600"/>
            <a:ext cx="56515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11</a:t>
            </a:r>
          </a:p>
        </p:txBody>
      </p:sp>
      <p:sp>
        <p:nvSpPr>
          <p:cNvPr id="31" name="Text Box 38"/>
          <p:cNvSpPr txBox="1">
            <a:spLocks noChangeArrowheads="1"/>
          </p:cNvSpPr>
          <p:nvPr/>
        </p:nvSpPr>
        <p:spPr bwMode="auto">
          <a:xfrm>
            <a:off x="2473325" y="1344613"/>
            <a:ext cx="39528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+</a:t>
            </a:r>
          </a:p>
        </p:txBody>
      </p:sp>
      <p:sp>
        <p:nvSpPr>
          <p:cNvPr id="32" name="Text Box 26"/>
          <p:cNvSpPr txBox="1">
            <a:spLocks noChangeArrowheads="1"/>
          </p:cNvSpPr>
          <p:nvPr/>
        </p:nvSpPr>
        <p:spPr bwMode="auto">
          <a:xfrm>
            <a:off x="1752600" y="1143000"/>
            <a:ext cx="48418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 4</a:t>
            </a:r>
          </a:p>
        </p:txBody>
      </p:sp>
      <p:sp>
        <p:nvSpPr>
          <p:cNvPr id="25" name="Text Box 38"/>
          <p:cNvSpPr txBox="1">
            <a:spLocks noChangeArrowheads="1"/>
          </p:cNvSpPr>
          <p:nvPr/>
        </p:nvSpPr>
        <p:spPr bwMode="auto">
          <a:xfrm>
            <a:off x="3810000" y="1371600"/>
            <a:ext cx="39528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=</a:t>
            </a: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4343400" y="1676400"/>
            <a:ext cx="1265238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C00000"/>
              </a:solidFill>
            </a:endParaRPr>
          </a:p>
        </p:txBody>
      </p:sp>
      <p:sp>
        <p:nvSpPr>
          <p:cNvPr id="23" name="Text Box 28"/>
          <p:cNvSpPr txBox="1">
            <a:spLocks noChangeArrowheads="1"/>
          </p:cNvSpPr>
          <p:nvPr/>
        </p:nvSpPr>
        <p:spPr bwMode="auto">
          <a:xfrm>
            <a:off x="4191000" y="1143000"/>
            <a:ext cx="1292225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4   +  6</a:t>
            </a:r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4648200" y="1752600"/>
            <a:ext cx="56515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11</a:t>
            </a:r>
          </a:p>
        </p:txBody>
      </p:sp>
      <p:sp>
        <p:nvSpPr>
          <p:cNvPr id="108" name="Rectangle 107"/>
          <p:cNvSpPr>
            <a:spLocks noChangeArrowheads="1"/>
          </p:cNvSpPr>
          <p:nvPr/>
        </p:nvSpPr>
        <p:spPr bwMode="auto">
          <a:xfrm>
            <a:off x="1150938" y="1344613"/>
            <a:ext cx="484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a.</a:t>
            </a:r>
            <a:endParaRPr lang="en-US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38" name="Text Box 38"/>
          <p:cNvSpPr txBox="1">
            <a:spLocks noChangeArrowheads="1"/>
          </p:cNvSpPr>
          <p:nvPr/>
        </p:nvSpPr>
        <p:spPr bwMode="auto">
          <a:xfrm>
            <a:off x="5715000" y="2667000"/>
            <a:ext cx="39528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=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6248400" y="2438400"/>
            <a:ext cx="473075" cy="523875"/>
            <a:chOff x="4953000" y="4572000"/>
            <a:chExt cx="533400" cy="713447"/>
          </a:xfrm>
        </p:grpSpPr>
        <p:sp>
          <p:nvSpPr>
            <p:cNvPr id="58" name="Line 9"/>
            <p:cNvSpPr>
              <a:spLocks noChangeShapeType="1"/>
            </p:cNvSpPr>
            <p:nvPr/>
          </p:nvSpPr>
          <p:spPr bwMode="auto">
            <a:xfrm>
              <a:off x="4953000" y="5257342"/>
              <a:ext cx="533400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18500" name="Text Box 28"/>
            <p:cNvSpPr txBox="1">
              <a:spLocks noChangeArrowheads="1"/>
            </p:cNvSpPr>
            <p:nvPr/>
          </p:nvSpPr>
          <p:spPr bwMode="auto">
            <a:xfrm>
              <a:off x="5004907" y="4572000"/>
              <a:ext cx="434141" cy="71344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8</a:t>
              </a:r>
            </a:p>
          </p:txBody>
        </p:sp>
      </p:grpSp>
      <p:sp>
        <p:nvSpPr>
          <p:cNvPr id="57" name="Text Box 29"/>
          <p:cNvSpPr txBox="1">
            <a:spLocks noChangeArrowheads="1"/>
          </p:cNvSpPr>
          <p:nvPr/>
        </p:nvSpPr>
        <p:spPr bwMode="auto">
          <a:xfrm>
            <a:off x="6253163" y="3048000"/>
            <a:ext cx="385762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7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828800" y="2514600"/>
            <a:ext cx="1755775" cy="1082675"/>
            <a:chOff x="3657600" y="4571997"/>
            <a:chExt cx="1979883" cy="1475178"/>
          </a:xfrm>
        </p:grpSpPr>
        <p:sp>
          <p:nvSpPr>
            <p:cNvPr id="49" name="Line 8"/>
            <p:cNvSpPr>
              <a:spLocks noChangeShapeType="1"/>
            </p:cNvSpPr>
            <p:nvPr/>
          </p:nvSpPr>
          <p:spPr bwMode="auto">
            <a:xfrm>
              <a:off x="3657600" y="5259837"/>
              <a:ext cx="533459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18493" name="Text Box 27"/>
            <p:cNvSpPr txBox="1">
              <a:spLocks noChangeArrowheads="1"/>
            </p:cNvSpPr>
            <p:nvPr/>
          </p:nvSpPr>
          <p:spPr bwMode="auto">
            <a:xfrm>
              <a:off x="3734596" y="5334700"/>
              <a:ext cx="434189" cy="7124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51" name="Line 9"/>
            <p:cNvSpPr>
              <a:spLocks noChangeShapeType="1"/>
            </p:cNvSpPr>
            <p:nvPr/>
          </p:nvSpPr>
          <p:spPr bwMode="auto">
            <a:xfrm>
              <a:off x="5105815" y="5259837"/>
              <a:ext cx="531668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18495" name="Text Box 28"/>
            <p:cNvSpPr txBox="1">
              <a:spLocks noChangeArrowheads="1"/>
            </p:cNvSpPr>
            <p:nvPr/>
          </p:nvSpPr>
          <p:spPr bwMode="auto">
            <a:xfrm>
              <a:off x="5181396" y="4571997"/>
              <a:ext cx="434189" cy="7124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8496" name="Text Box 29"/>
            <p:cNvSpPr txBox="1">
              <a:spLocks noChangeArrowheads="1"/>
            </p:cNvSpPr>
            <p:nvPr/>
          </p:nvSpPr>
          <p:spPr bwMode="auto">
            <a:xfrm>
              <a:off x="5181396" y="5334700"/>
              <a:ext cx="434189" cy="7124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8497" name="Text Box 38"/>
            <p:cNvSpPr txBox="1">
              <a:spLocks noChangeArrowheads="1"/>
            </p:cNvSpPr>
            <p:nvPr/>
          </p:nvSpPr>
          <p:spPr bwMode="auto">
            <a:xfrm>
              <a:off x="4420394" y="4779420"/>
              <a:ext cx="445035" cy="71247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+</a:t>
              </a:r>
            </a:p>
          </p:txBody>
        </p:sp>
        <p:sp>
          <p:nvSpPr>
            <p:cNvPr id="18498" name="Text Box 26"/>
            <p:cNvSpPr txBox="1">
              <a:spLocks noChangeArrowheads="1"/>
            </p:cNvSpPr>
            <p:nvPr/>
          </p:nvSpPr>
          <p:spPr bwMode="auto">
            <a:xfrm>
              <a:off x="3734596" y="4571998"/>
              <a:ext cx="434189" cy="71247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3</a:t>
              </a:r>
            </a:p>
          </p:txBody>
        </p:sp>
      </p:grpSp>
      <p:sp>
        <p:nvSpPr>
          <p:cNvPr id="48" name="Text Box 38"/>
          <p:cNvSpPr txBox="1">
            <a:spLocks noChangeArrowheads="1"/>
          </p:cNvSpPr>
          <p:nvPr/>
        </p:nvSpPr>
        <p:spPr bwMode="auto">
          <a:xfrm>
            <a:off x="3733800" y="2667000"/>
            <a:ext cx="39528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=</a:t>
            </a:r>
          </a:p>
        </p:txBody>
      </p:sp>
      <p:sp>
        <p:nvSpPr>
          <p:cNvPr id="45" name="Line 9"/>
          <p:cNvSpPr>
            <a:spLocks noChangeShapeType="1"/>
          </p:cNvSpPr>
          <p:nvPr/>
        </p:nvSpPr>
        <p:spPr bwMode="auto">
          <a:xfrm>
            <a:off x="4343400" y="2971800"/>
            <a:ext cx="1214438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C00000"/>
              </a:solidFill>
            </a:endParaRPr>
          </a:p>
        </p:txBody>
      </p:sp>
      <p:sp>
        <p:nvSpPr>
          <p:cNvPr id="46" name="Text Box 28"/>
          <p:cNvSpPr txBox="1">
            <a:spLocks noChangeArrowheads="1"/>
          </p:cNvSpPr>
          <p:nvPr/>
        </p:nvSpPr>
        <p:spPr bwMode="auto">
          <a:xfrm>
            <a:off x="4343400" y="2438400"/>
            <a:ext cx="1330325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3   +  5</a:t>
            </a:r>
          </a:p>
        </p:txBody>
      </p:sp>
      <p:sp>
        <p:nvSpPr>
          <p:cNvPr id="42" name="Text Box 29"/>
          <p:cNvSpPr txBox="1">
            <a:spLocks noChangeArrowheads="1"/>
          </p:cNvSpPr>
          <p:nvPr/>
        </p:nvSpPr>
        <p:spPr bwMode="auto">
          <a:xfrm>
            <a:off x="4800600" y="3124200"/>
            <a:ext cx="385763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7</a:t>
            </a:r>
          </a:p>
        </p:txBody>
      </p:sp>
      <p:sp>
        <p:nvSpPr>
          <p:cNvPr id="109" name="Rectangle 108"/>
          <p:cNvSpPr>
            <a:spLocks noChangeArrowheads="1"/>
          </p:cNvSpPr>
          <p:nvPr/>
        </p:nvSpPr>
        <p:spPr bwMode="auto">
          <a:xfrm>
            <a:off x="1131888" y="2716213"/>
            <a:ext cx="503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b.</a:t>
            </a:r>
            <a:endParaRPr lang="en-US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61" name="Text Box 38"/>
          <p:cNvSpPr txBox="1">
            <a:spLocks noChangeArrowheads="1"/>
          </p:cNvSpPr>
          <p:nvPr/>
        </p:nvSpPr>
        <p:spPr bwMode="auto">
          <a:xfrm>
            <a:off x="5740400" y="3935413"/>
            <a:ext cx="39528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=</a:t>
            </a: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6091238" y="3783013"/>
            <a:ext cx="595312" cy="523875"/>
            <a:chOff x="4814857" y="4572000"/>
            <a:chExt cx="671773" cy="713450"/>
          </a:xfrm>
        </p:grpSpPr>
        <p:sp>
          <p:nvSpPr>
            <p:cNvPr id="81" name="Line 9"/>
            <p:cNvSpPr>
              <a:spLocks noChangeShapeType="1"/>
            </p:cNvSpPr>
            <p:nvPr/>
          </p:nvSpPr>
          <p:spPr bwMode="auto">
            <a:xfrm>
              <a:off x="4952794" y="5257344"/>
              <a:ext cx="533836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18491" name="Text Box 28"/>
            <p:cNvSpPr txBox="1">
              <a:spLocks noChangeArrowheads="1"/>
            </p:cNvSpPr>
            <p:nvPr/>
          </p:nvSpPr>
          <p:spPr bwMode="auto">
            <a:xfrm>
              <a:off x="4814857" y="4572000"/>
              <a:ext cx="660607" cy="7134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44</a:t>
              </a:r>
            </a:p>
          </p:txBody>
        </p:sp>
      </p:grpSp>
      <p:sp>
        <p:nvSpPr>
          <p:cNvPr id="80" name="Text Box 29"/>
          <p:cNvSpPr txBox="1">
            <a:spLocks noChangeArrowheads="1"/>
          </p:cNvSpPr>
          <p:nvPr/>
        </p:nvSpPr>
        <p:spPr bwMode="auto">
          <a:xfrm>
            <a:off x="6096000" y="4343400"/>
            <a:ext cx="6858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37</a:t>
            </a:r>
          </a:p>
        </p:txBody>
      </p:sp>
      <p:sp>
        <p:nvSpPr>
          <p:cNvPr id="71" name="Text Box 38"/>
          <p:cNvSpPr txBox="1">
            <a:spLocks noChangeArrowheads="1"/>
          </p:cNvSpPr>
          <p:nvPr/>
        </p:nvSpPr>
        <p:spPr bwMode="auto">
          <a:xfrm>
            <a:off x="3810000" y="3962400"/>
            <a:ext cx="39528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=</a:t>
            </a:r>
          </a:p>
        </p:txBody>
      </p:sp>
      <p:sp>
        <p:nvSpPr>
          <p:cNvPr id="68" name="Line 9"/>
          <p:cNvSpPr>
            <a:spLocks noChangeShapeType="1"/>
          </p:cNvSpPr>
          <p:nvPr/>
        </p:nvSpPr>
        <p:spPr bwMode="auto">
          <a:xfrm>
            <a:off x="4419600" y="4267200"/>
            <a:ext cx="1216025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C00000"/>
              </a:solidFill>
            </a:endParaRPr>
          </a:p>
        </p:txBody>
      </p:sp>
      <p:sp>
        <p:nvSpPr>
          <p:cNvPr id="69" name="Text Box 28"/>
          <p:cNvSpPr txBox="1">
            <a:spLocks noChangeArrowheads="1"/>
          </p:cNvSpPr>
          <p:nvPr/>
        </p:nvSpPr>
        <p:spPr bwMode="auto">
          <a:xfrm>
            <a:off x="4267200" y="3733800"/>
            <a:ext cx="1395413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15 + 29</a:t>
            </a:r>
          </a:p>
        </p:txBody>
      </p:sp>
      <p:sp>
        <p:nvSpPr>
          <p:cNvPr id="65" name="Text Box 29"/>
          <p:cNvSpPr txBox="1">
            <a:spLocks noChangeArrowheads="1"/>
          </p:cNvSpPr>
          <p:nvPr/>
        </p:nvSpPr>
        <p:spPr bwMode="auto">
          <a:xfrm>
            <a:off x="4724400" y="4343400"/>
            <a:ext cx="728663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37</a:t>
            </a:r>
          </a:p>
        </p:txBody>
      </p:sp>
      <p:sp>
        <p:nvSpPr>
          <p:cNvPr id="110" name="Rectangle 109"/>
          <p:cNvSpPr>
            <a:spLocks noChangeArrowheads="1"/>
          </p:cNvSpPr>
          <p:nvPr/>
        </p:nvSpPr>
        <p:spPr bwMode="auto">
          <a:xfrm>
            <a:off x="1138238" y="4065588"/>
            <a:ext cx="484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c.</a:t>
            </a:r>
            <a:endParaRPr lang="en-US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84" name="Text Box 38"/>
          <p:cNvSpPr txBox="1">
            <a:spLocks noChangeArrowheads="1"/>
          </p:cNvSpPr>
          <p:nvPr/>
        </p:nvSpPr>
        <p:spPr bwMode="auto">
          <a:xfrm>
            <a:off x="5870575" y="5230813"/>
            <a:ext cx="39528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=</a:t>
            </a:r>
          </a:p>
        </p:txBody>
      </p: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6243638" y="5078413"/>
            <a:ext cx="614362" cy="523875"/>
            <a:chOff x="4821893" y="4571996"/>
            <a:chExt cx="664029" cy="713449"/>
          </a:xfrm>
        </p:grpSpPr>
        <p:sp>
          <p:nvSpPr>
            <p:cNvPr id="104" name="Line 9"/>
            <p:cNvSpPr>
              <a:spLocks noChangeShapeType="1"/>
            </p:cNvSpPr>
            <p:nvPr/>
          </p:nvSpPr>
          <p:spPr bwMode="auto">
            <a:xfrm>
              <a:off x="4952297" y="5257339"/>
              <a:ext cx="533625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18489" name="Text Box 28"/>
            <p:cNvSpPr txBox="1">
              <a:spLocks noChangeArrowheads="1"/>
            </p:cNvSpPr>
            <p:nvPr/>
          </p:nvSpPr>
          <p:spPr bwMode="auto">
            <a:xfrm>
              <a:off x="4821893" y="4571996"/>
              <a:ext cx="632744" cy="71344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38</a:t>
              </a:r>
            </a:p>
          </p:txBody>
        </p:sp>
      </p:grpSp>
      <p:sp>
        <p:nvSpPr>
          <p:cNvPr id="103" name="Text Box 29"/>
          <p:cNvSpPr txBox="1">
            <a:spLocks noChangeArrowheads="1"/>
          </p:cNvSpPr>
          <p:nvPr/>
        </p:nvSpPr>
        <p:spPr bwMode="auto">
          <a:xfrm>
            <a:off x="6243638" y="5638800"/>
            <a:ext cx="585787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41</a:t>
            </a:r>
          </a:p>
        </p:txBody>
      </p:sp>
      <p:sp>
        <p:nvSpPr>
          <p:cNvPr id="94" name="Text Box 38"/>
          <p:cNvSpPr txBox="1">
            <a:spLocks noChangeArrowheads="1"/>
          </p:cNvSpPr>
          <p:nvPr/>
        </p:nvSpPr>
        <p:spPr bwMode="auto">
          <a:xfrm>
            <a:off x="3824288" y="5230813"/>
            <a:ext cx="395287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=</a:t>
            </a:r>
          </a:p>
        </p:txBody>
      </p:sp>
      <p:sp>
        <p:nvSpPr>
          <p:cNvPr id="91" name="Line 9"/>
          <p:cNvSpPr>
            <a:spLocks noChangeShapeType="1"/>
          </p:cNvSpPr>
          <p:nvPr/>
        </p:nvSpPr>
        <p:spPr bwMode="auto">
          <a:xfrm flipV="1">
            <a:off x="4459288" y="5562600"/>
            <a:ext cx="1331912" cy="20638"/>
          </a:xfrm>
          <a:prstGeom prst="line">
            <a:avLst/>
          </a:prstGeom>
          <a:noFill/>
          <a:ln w="100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" name="Text Box 28"/>
          <p:cNvSpPr txBox="1">
            <a:spLocks noChangeArrowheads="1"/>
          </p:cNvSpPr>
          <p:nvPr/>
        </p:nvSpPr>
        <p:spPr bwMode="auto">
          <a:xfrm>
            <a:off x="4343400" y="5029200"/>
            <a:ext cx="149383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13  + 25</a:t>
            </a:r>
          </a:p>
        </p:txBody>
      </p:sp>
      <p:sp>
        <p:nvSpPr>
          <p:cNvPr id="88" name="Text Box 29"/>
          <p:cNvSpPr txBox="1">
            <a:spLocks noChangeArrowheads="1"/>
          </p:cNvSpPr>
          <p:nvPr/>
        </p:nvSpPr>
        <p:spPr bwMode="auto">
          <a:xfrm>
            <a:off x="4800600" y="5638800"/>
            <a:ext cx="58578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41</a:t>
            </a:r>
          </a:p>
        </p:txBody>
      </p:sp>
      <p:sp>
        <p:nvSpPr>
          <p:cNvPr id="111" name="Rectangle 110"/>
          <p:cNvSpPr>
            <a:spLocks noChangeArrowheads="1"/>
          </p:cNvSpPr>
          <p:nvPr/>
        </p:nvSpPr>
        <p:spPr bwMode="auto">
          <a:xfrm>
            <a:off x="1066800" y="5360988"/>
            <a:ext cx="503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d.</a:t>
            </a:r>
            <a:endParaRPr lang="en-US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49226" name="Text Box 74"/>
          <p:cNvSpPr txBox="1">
            <a:spLocks noChangeArrowheads="1"/>
          </p:cNvSpPr>
          <p:nvPr/>
        </p:nvSpPr>
        <p:spPr bwMode="auto">
          <a:xfrm>
            <a:off x="990600" y="685800"/>
            <a:ext cx="38862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3333FF"/>
                </a:solidFill>
                <a:latin typeface="Arial" charset="0"/>
              </a:rPr>
              <a:t>Bài 1: Tính</a:t>
            </a:r>
          </a:p>
        </p:txBody>
      </p:sp>
      <p:sp>
        <p:nvSpPr>
          <p:cNvPr id="18476" name="Text Box 75"/>
          <p:cNvSpPr txBox="1">
            <a:spLocks noChangeArrowheads="1"/>
          </p:cNvSpPr>
          <p:nvPr/>
        </p:nvSpPr>
        <p:spPr bwMode="auto">
          <a:xfrm>
            <a:off x="685800" y="0"/>
            <a:ext cx="38862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49228" name="Text Box 76"/>
          <p:cNvSpPr txBox="1">
            <a:spLocks noChangeArrowheads="1"/>
          </p:cNvSpPr>
          <p:nvPr/>
        </p:nvSpPr>
        <p:spPr bwMode="auto">
          <a:xfrm>
            <a:off x="685800" y="0"/>
            <a:ext cx="36576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3/ Thực hành:</a:t>
            </a:r>
          </a:p>
        </p:txBody>
      </p:sp>
      <p:sp>
        <p:nvSpPr>
          <p:cNvPr id="49229" name="Text Box 77"/>
          <p:cNvSpPr txBox="1">
            <a:spLocks noChangeArrowheads="1"/>
          </p:cNvSpPr>
          <p:nvPr/>
        </p:nvSpPr>
        <p:spPr bwMode="auto">
          <a:xfrm>
            <a:off x="1676400" y="3657600"/>
            <a:ext cx="7620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15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37</a:t>
            </a:r>
          </a:p>
        </p:txBody>
      </p:sp>
      <p:sp>
        <p:nvSpPr>
          <p:cNvPr id="49230" name="Line 78"/>
          <p:cNvSpPr>
            <a:spLocks noChangeShapeType="1"/>
          </p:cNvSpPr>
          <p:nvPr/>
        </p:nvSpPr>
        <p:spPr bwMode="auto">
          <a:xfrm>
            <a:off x="1676400" y="42672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9231" name="Text Box 79"/>
          <p:cNvSpPr txBox="1">
            <a:spLocks noChangeArrowheads="1"/>
          </p:cNvSpPr>
          <p:nvPr/>
        </p:nvSpPr>
        <p:spPr bwMode="auto">
          <a:xfrm>
            <a:off x="2514600" y="3962400"/>
            <a:ext cx="3810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+</a:t>
            </a:r>
          </a:p>
        </p:txBody>
      </p:sp>
      <p:sp>
        <p:nvSpPr>
          <p:cNvPr id="49232" name="Text Box 80"/>
          <p:cNvSpPr txBox="1">
            <a:spLocks noChangeArrowheads="1"/>
          </p:cNvSpPr>
          <p:nvPr/>
        </p:nvSpPr>
        <p:spPr bwMode="auto">
          <a:xfrm>
            <a:off x="3124200" y="3657600"/>
            <a:ext cx="6096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29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37</a:t>
            </a:r>
          </a:p>
        </p:txBody>
      </p:sp>
      <p:sp>
        <p:nvSpPr>
          <p:cNvPr id="49233" name="Line 81"/>
          <p:cNvSpPr>
            <a:spLocks noChangeShapeType="1"/>
          </p:cNvSpPr>
          <p:nvPr/>
        </p:nvSpPr>
        <p:spPr bwMode="auto">
          <a:xfrm>
            <a:off x="3124200" y="42672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9234" name="Text Box 82"/>
          <p:cNvSpPr txBox="1">
            <a:spLocks noChangeArrowheads="1"/>
          </p:cNvSpPr>
          <p:nvPr/>
        </p:nvSpPr>
        <p:spPr bwMode="auto">
          <a:xfrm>
            <a:off x="1752600" y="4953000"/>
            <a:ext cx="9144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13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41</a:t>
            </a:r>
          </a:p>
        </p:txBody>
      </p:sp>
      <p:sp>
        <p:nvSpPr>
          <p:cNvPr id="49235" name="Line 83"/>
          <p:cNvSpPr>
            <a:spLocks noChangeShapeType="1"/>
          </p:cNvSpPr>
          <p:nvPr/>
        </p:nvSpPr>
        <p:spPr bwMode="auto">
          <a:xfrm>
            <a:off x="1676400" y="556260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9236" name="Text Box 84"/>
          <p:cNvSpPr txBox="1">
            <a:spLocks noChangeArrowheads="1"/>
          </p:cNvSpPr>
          <p:nvPr/>
        </p:nvSpPr>
        <p:spPr bwMode="auto">
          <a:xfrm>
            <a:off x="2514600" y="5257800"/>
            <a:ext cx="4572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+</a:t>
            </a:r>
          </a:p>
        </p:txBody>
      </p:sp>
      <p:sp>
        <p:nvSpPr>
          <p:cNvPr id="49238" name="Text Box 86"/>
          <p:cNvSpPr txBox="1">
            <a:spLocks noChangeArrowheads="1"/>
          </p:cNvSpPr>
          <p:nvPr/>
        </p:nvSpPr>
        <p:spPr bwMode="auto">
          <a:xfrm>
            <a:off x="2971800" y="4953000"/>
            <a:ext cx="8382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25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41</a:t>
            </a:r>
          </a:p>
        </p:txBody>
      </p:sp>
      <p:sp>
        <p:nvSpPr>
          <p:cNvPr id="49239" name="Line 87"/>
          <p:cNvSpPr>
            <a:spLocks noChangeShapeType="1"/>
          </p:cNvSpPr>
          <p:nvPr/>
        </p:nvSpPr>
        <p:spPr bwMode="auto">
          <a:xfrm>
            <a:off x="2971800" y="55626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4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4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4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4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4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4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4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4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3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3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3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6" grpId="0"/>
      <p:bldP spid="34" grpId="0"/>
      <p:bldP spid="27" grpId="0"/>
      <p:bldP spid="29" grpId="0"/>
      <p:bldP spid="30" grpId="0"/>
      <p:bldP spid="31" grpId="0"/>
      <p:bldP spid="32" grpId="0"/>
      <p:bldP spid="25" grpId="0"/>
      <p:bldP spid="23" grpId="0"/>
      <p:bldP spid="19" grpId="0"/>
      <p:bldP spid="108" grpId="0"/>
      <p:bldP spid="38" grpId="0"/>
      <p:bldP spid="57" grpId="0"/>
      <p:bldP spid="48" grpId="0"/>
      <p:bldP spid="46" grpId="0"/>
      <p:bldP spid="42" grpId="0"/>
      <p:bldP spid="109" grpId="0"/>
      <p:bldP spid="61" grpId="0"/>
      <p:bldP spid="80" grpId="0"/>
      <p:bldP spid="71" grpId="0"/>
      <p:bldP spid="69" grpId="0"/>
      <p:bldP spid="65" grpId="0"/>
      <p:bldP spid="110" grpId="0"/>
      <p:bldP spid="84" grpId="0"/>
      <p:bldP spid="103" grpId="0"/>
      <p:bldP spid="94" grpId="0"/>
      <p:bldP spid="91" grpId="0" animBg="1"/>
      <p:bldP spid="92" grpId="0"/>
      <p:bldP spid="88" grpId="0"/>
      <p:bldP spid="111" grpId="0"/>
      <p:bldP spid="49229" grpId="0"/>
      <p:bldP spid="49230" grpId="0" animBg="1"/>
      <p:bldP spid="49231" grpId="0"/>
      <p:bldP spid="49232" grpId="0"/>
      <p:bldP spid="49233" grpId="0" animBg="1"/>
      <p:bldP spid="49234" grpId="0"/>
      <p:bldP spid="49235" grpId="0" animBg="1"/>
      <p:bldP spid="49236" grpId="0"/>
      <p:bldP spid="49238" grpId="0"/>
      <p:bldP spid="49239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2400</TotalTime>
  <Words>742</Words>
  <Application>Microsoft Office PowerPoint</Application>
  <PresentationFormat>On-screen Show (4:3)</PresentationFormat>
  <Paragraphs>337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.VnTime</vt:lpstr>
      <vt:lpstr>Arial</vt:lpstr>
      <vt:lpstr>Calibri</vt:lpstr>
      <vt:lpstr>Calibri Light</vt:lpstr>
      <vt:lpstr>Franklin Gothic Book</vt:lpstr>
      <vt:lpstr>Franklin Gothic Medium</vt:lpstr>
      <vt:lpstr>Times New Roman</vt:lpstr>
      <vt:lpstr>Wingdings</vt:lpstr>
      <vt:lpstr>Wingdings 2</vt:lpstr>
      <vt:lpstr>Trek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144</cp:revision>
  <cp:lastPrinted>1601-01-01T00:00:00Z</cp:lastPrinted>
  <dcterms:created xsi:type="dcterms:W3CDTF">1601-01-01T00:00:00Z</dcterms:created>
  <dcterms:modified xsi:type="dcterms:W3CDTF">2020-05-06T07:46:26Z</dcterms:modified>
</cp:coreProperties>
</file>